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428" r:id="rId3"/>
    <p:sldId id="429" r:id="rId4"/>
    <p:sldId id="430" r:id="rId5"/>
    <p:sldId id="431" r:id="rId6"/>
    <p:sldId id="432" r:id="rId7"/>
    <p:sldId id="433" r:id="rId8"/>
    <p:sldId id="434" r:id="rId9"/>
    <p:sldId id="435" r:id="rId10"/>
    <p:sldId id="436" r:id="rId11"/>
    <p:sldId id="437" r:id="rId12"/>
    <p:sldId id="438" r:id="rId13"/>
    <p:sldId id="439" r:id="rId14"/>
    <p:sldId id="440" r:id="rId15"/>
    <p:sldId id="441" r:id="rId16"/>
    <p:sldId id="442" r:id="rId17"/>
    <p:sldId id="443" r:id="rId18"/>
    <p:sldId id="410" r:id="rId19"/>
    <p:sldId id="411" r:id="rId20"/>
    <p:sldId id="412" r:id="rId21"/>
    <p:sldId id="413" r:id="rId22"/>
    <p:sldId id="414" r:id="rId23"/>
    <p:sldId id="415" r:id="rId24"/>
    <p:sldId id="416" r:id="rId25"/>
    <p:sldId id="417" r:id="rId26"/>
    <p:sldId id="418" r:id="rId27"/>
    <p:sldId id="419" r:id="rId28"/>
    <p:sldId id="420" r:id="rId29"/>
    <p:sldId id="427" r:id="rId30"/>
    <p:sldId id="421" r:id="rId31"/>
    <p:sldId id="422" r:id="rId32"/>
    <p:sldId id="423" r:id="rId33"/>
    <p:sldId id="425" r:id="rId34"/>
    <p:sldId id="426"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3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Cover">
    <p:spTree>
      <p:nvGrpSpPr>
        <p:cNvPr id="1" name=""/>
        <p:cNvGrpSpPr/>
        <p:nvPr/>
      </p:nvGrpSpPr>
      <p:grpSpPr>
        <a:xfrm>
          <a:off x="0" y="0"/>
          <a:ext cx="0" cy="0"/>
          <a:chOff x="0" y="0"/>
          <a:chExt cx="0" cy="0"/>
        </a:xfrm>
      </p:grpSpPr>
      <p:sp>
        <p:nvSpPr>
          <p:cNvPr id="5" name="Rectangle 4"/>
          <p:cNvSpPr/>
          <p:nvPr userDrawn="1"/>
        </p:nvSpPr>
        <p:spPr>
          <a:xfrm>
            <a:off x="0" y="0"/>
            <a:ext cx="12192000" cy="586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567544" y="1584664"/>
            <a:ext cx="9056912" cy="1772070"/>
          </a:xfrm>
        </p:spPr>
        <p:txBody>
          <a:bodyPr anchor="b">
            <a:normAutofit/>
          </a:bodyPr>
          <a:lstStyle>
            <a:lvl1pPr algn="ctr">
              <a:defRPr sz="3600" baseline="0"/>
            </a:lvl1pPr>
          </a:lstStyle>
          <a:p>
            <a:r>
              <a:rPr lang="en-US"/>
              <a:t>TITLE HERE</a:t>
            </a:r>
            <a:endParaRPr lang="en-US" dirty="0"/>
          </a:p>
        </p:txBody>
      </p:sp>
      <p:sp>
        <p:nvSpPr>
          <p:cNvPr id="3" name="Subtitle 2"/>
          <p:cNvSpPr>
            <a:spLocks noGrp="1"/>
          </p:cNvSpPr>
          <p:nvPr>
            <p:ph type="subTitle" idx="1"/>
          </p:nvPr>
        </p:nvSpPr>
        <p:spPr>
          <a:xfrm>
            <a:off x="1567544" y="3813249"/>
            <a:ext cx="9056912" cy="1655762"/>
          </a:xfrm>
        </p:spPr>
        <p:txBody>
          <a:bodyPr lIns="0" tIns="0" rIns="0" bIns="0">
            <a:normAutofit/>
          </a:bodyPr>
          <a:lstStyle>
            <a:lvl1pPr marL="0" indent="0" algn="ctr">
              <a:lnSpc>
                <a:spcPts val="1700"/>
              </a:lnSpc>
              <a:spcBef>
                <a:spcPts val="0"/>
              </a:spcBef>
              <a:buNone/>
              <a:defRPr sz="1300">
                <a:solidFill>
                  <a:schemeClr val="tx2">
                    <a:alpha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7" name="직선 연결선 6"/>
          <p:cNvCxnSpPr/>
          <p:nvPr userDrawn="1"/>
        </p:nvCxnSpPr>
        <p:spPr>
          <a:xfrm>
            <a:off x="5870089" y="3575012"/>
            <a:ext cx="45182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Footer Placeholder 3"/>
          <p:cNvSpPr>
            <a:spLocks noGrp="1"/>
          </p:cNvSpPr>
          <p:nvPr>
            <p:ph type="ftr" sz="quarter" idx="11"/>
          </p:nvPr>
        </p:nvSpPr>
        <p:spPr>
          <a:xfrm>
            <a:off x="869636" y="6119159"/>
            <a:ext cx="3736623" cy="491068"/>
          </a:xfrm>
        </p:spPr>
        <p:txBody>
          <a:bodyPr/>
          <a:lstStyle>
            <a:lvl1pPr algn="l">
              <a:defRPr sz="900">
                <a:solidFill>
                  <a:schemeClr val="bg1">
                    <a:alpha val="70000"/>
                  </a:schemeClr>
                </a:solidFill>
              </a:defRPr>
            </a:lvl1pPr>
          </a:lstStyle>
          <a:p>
            <a:r>
              <a:rPr lang="en-US" dirty="0"/>
              <a:t>Converting your business from Good to Great.</a:t>
            </a:r>
            <a:endParaRPr lang="en-US" dirty="0"/>
          </a:p>
        </p:txBody>
      </p:sp>
      <p:grpSp>
        <p:nvGrpSpPr>
          <p:cNvPr id="6" name="Group 5"/>
          <p:cNvGrpSpPr/>
          <p:nvPr userDrawn="1"/>
        </p:nvGrpSpPr>
        <p:grpSpPr>
          <a:xfrm>
            <a:off x="9939936" y="6141226"/>
            <a:ext cx="1656163" cy="502163"/>
            <a:chOff x="7454952" y="6141226"/>
            <a:chExt cx="1242122" cy="502163"/>
          </a:xfrm>
        </p:grpSpPr>
        <p:sp>
          <p:nvSpPr>
            <p:cNvPr id="26" name="Freeform 5"/>
            <p:cNvSpPr>
              <a:spLocks noEditPoints="1"/>
            </p:cNvSpPr>
            <p:nvPr userDrawn="1"/>
          </p:nvSpPr>
          <p:spPr bwMode="auto">
            <a:xfrm>
              <a:off x="7473551" y="6141226"/>
              <a:ext cx="1219538" cy="274994"/>
            </a:xfrm>
            <a:custGeom>
              <a:avLst/>
              <a:gdLst>
                <a:gd name="T0" fmla="*/ 49 w 386"/>
                <a:gd name="T1" fmla="*/ 21 h 86"/>
                <a:gd name="T2" fmla="*/ 69 w 386"/>
                <a:gd name="T3" fmla="*/ 86 h 86"/>
                <a:gd name="T4" fmla="*/ 89 w 386"/>
                <a:gd name="T5" fmla="*/ 21 h 86"/>
                <a:gd name="T6" fmla="*/ 76 w 386"/>
                <a:gd name="T7" fmla="*/ 66 h 86"/>
                <a:gd name="T8" fmla="*/ 64 w 386"/>
                <a:gd name="T9" fmla="*/ 72 h 86"/>
                <a:gd name="T10" fmla="*/ 64 w 386"/>
                <a:gd name="T11" fmla="*/ 14 h 86"/>
                <a:gd name="T12" fmla="*/ 76 w 386"/>
                <a:gd name="T13" fmla="*/ 20 h 86"/>
                <a:gd name="T14" fmla="*/ 122 w 386"/>
                <a:gd name="T15" fmla="*/ 72 h 86"/>
                <a:gd name="T16" fmla="*/ 110 w 386"/>
                <a:gd name="T17" fmla="*/ 66 h 86"/>
                <a:gd name="T18" fmla="*/ 97 w 386"/>
                <a:gd name="T19" fmla="*/ 65 h 86"/>
                <a:gd name="T20" fmla="*/ 131 w 386"/>
                <a:gd name="T21" fmla="*/ 81 h 86"/>
                <a:gd name="T22" fmla="*/ 124 w 386"/>
                <a:gd name="T23" fmla="*/ 1 h 86"/>
                <a:gd name="T24" fmla="*/ 14 w 386"/>
                <a:gd name="T25" fmla="*/ 1 h 86"/>
                <a:gd name="T26" fmla="*/ 17 w 386"/>
                <a:gd name="T27" fmla="*/ 85 h 86"/>
                <a:gd name="T28" fmla="*/ 47 w 386"/>
                <a:gd name="T29" fmla="*/ 1 h 86"/>
                <a:gd name="T30" fmla="*/ 272 w 386"/>
                <a:gd name="T31" fmla="*/ 0 h 86"/>
                <a:gd name="T32" fmla="*/ 252 w 386"/>
                <a:gd name="T33" fmla="*/ 65 h 86"/>
                <a:gd name="T34" fmla="*/ 287 w 386"/>
                <a:gd name="T35" fmla="*/ 80 h 86"/>
                <a:gd name="T36" fmla="*/ 287 w 386"/>
                <a:gd name="T37" fmla="*/ 5 h 86"/>
                <a:gd name="T38" fmla="*/ 277 w 386"/>
                <a:gd name="T39" fmla="*/ 72 h 86"/>
                <a:gd name="T40" fmla="*/ 265 w 386"/>
                <a:gd name="T41" fmla="*/ 66 h 86"/>
                <a:gd name="T42" fmla="*/ 272 w 386"/>
                <a:gd name="T43" fmla="*/ 12 h 86"/>
                <a:gd name="T44" fmla="*/ 279 w 386"/>
                <a:gd name="T45" fmla="*/ 66 h 86"/>
                <a:gd name="T46" fmla="*/ 299 w 386"/>
                <a:gd name="T47" fmla="*/ 21 h 86"/>
                <a:gd name="T48" fmla="*/ 319 w 386"/>
                <a:gd name="T49" fmla="*/ 86 h 86"/>
                <a:gd name="T50" fmla="*/ 339 w 386"/>
                <a:gd name="T51" fmla="*/ 38 h 86"/>
                <a:gd name="T52" fmla="*/ 326 w 386"/>
                <a:gd name="T53" fmla="*/ 50 h 86"/>
                <a:gd name="T54" fmla="*/ 319 w 386"/>
                <a:gd name="T55" fmla="*/ 74 h 86"/>
                <a:gd name="T56" fmla="*/ 313 w 386"/>
                <a:gd name="T57" fmla="*/ 20 h 86"/>
                <a:gd name="T58" fmla="*/ 324 w 386"/>
                <a:gd name="T59" fmla="*/ 14 h 86"/>
                <a:gd name="T60" fmla="*/ 339 w 386"/>
                <a:gd name="T61" fmla="*/ 29 h 86"/>
                <a:gd name="T62" fmla="*/ 319 w 386"/>
                <a:gd name="T63" fmla="*/ 0 h 86"/>
                <a:gd name="T64" fmla="*/ 351 w 386"/>
                <a:gd name="T65" fmla="*/ 5 h 86"/>
                <a:gd name="T66" fmla="*/ 351 w 386"/>
                <a:gd name="T67" fmla="*/ 80 h 86"/>
                <a:gd name="T68" fmla="*/ 386 w 386"/>
                <a:gd name="T69" fmla="*/ 65 h 86"/>
                <a:gd name="T70" fmla="*/ 373 w 386"/>
                <a:gd name="T71" fmla="*/ 66 h 86"/>
                <a:gd name="T72" fmla="*/ 361 w 386"/>
                <a:gd name="T73" fmla="*/ 72 h 86"/>
                <a:gd name="T74" fmla="*/ 361 w 386"/>
                <a:gd name="T75" fmla="*/ 14 h 86"/>
                <a:gd name="T76" fmla="*/ 373 w 386"/>
                <a:gd name="T77" fmla="*/ 20 h 86"/>
                <a:gd name="T78" fmla="*/ 185 w 386"/>
                <a:gd name="T79" fmla="*/ 62 h 86"/>
                <a:gd name="T80" fmla="*/ 185 w 386"/>
                <a:gd name="T81" fmla="*/ 27 h 86"/>
                <a:gd name="T82" fmla="*/ 165 w 386"/>
                <a:gd name="T83" fmla="*/ 1 h 86"/>
                <a:gd name="T84" fmla="*/ 159 w 386"/>
                <a:gd name="T85" fmla="*/ 85 h 86"/>
                <a:gd name="T86" fmla="*/ 170 w 386"/>
                <a:gd name="T87" fmla="*/ 53 h 86"/>
                <a:gd name="T88" fmla="*/ 172 w 386"/>
                <a:gd name="T89" fmla="*/ 79 h 86"/>
                <a:gd name="T90" fmla="*/ 173 w 386"/>
                <a:gd name="T91" fmla="*/ 85 h 86"/>
                <a:gd name="T92" fmla="*/ 185 w 386"/>
                <a:gd name="T93" fmla="*/ 75 h 86"/>
                <a:gd name="T94" fmla="*/ 164 w 386"/>
                <a:gd name="T95" fmla="*/ 39 h 86"/>
                <a:gd name="T96" fmla="*/ 165 w 386"/>
                <a:gd name="T97" fmla="*/ 13 h 86"/>
                <a:gd name="T98" fmla="*/ 172 w 386"/>
                <a:gd name="T99" fmla="*/ 30 h 86"/>
                <a:gd name="T100" fmla="*/ 212 w 386"/>
                <a:gd name="T101" fmla="*/ 85 h 86"/>
                <a:gd name="T102" fmla="*/ 225 w 386"/>
                <a:gd name="T103" fmla="*/ 7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6" h="86">
                  <a:moveTo>
                    <a:pt x="69" y="0"/>
                  </a:moveTo>
                  <a:cubicBezTo>
                    <a:pt x="63" y="0"/>
                    <a:pt x="58" y="2"/>
                    <a:pt x="54" y="5"/>
                  </a:cubicBezTo>
                  <a:cubicBezTo>
                    <a:pt x="51" y="9"/>
                    <a:pt x="49" y="14"/>
                    <a:pt x="49" y="21"/>
                  </a:cubicBezTo>
                  <a:cubicBezTo>
                    <a:pt x="49" y="65"/>
                    <a:pt x="49" y="65"/>
                    <a:pt x="49" y="65"/>
                  </a:cubicBezTo>
                  <a:cubicBezTo>
                    <a:pt x="49" y="72"/>
                    <a:pt x="51" y="77"/>
                    <a:pt x="54" y="80"/>
                  </a:cubicBezTo>
                  <a:cubicBezTo>
                    <a:pt x="58" y="84"/>
                    <a:pt x="63" y="86"/>
                    <a:pt x="69" y="86"/>
                  </a:cubicBezTo>
                  <a:cubicBezTo>
                    <a:pt x="76" y="86"/>
                    <a:pt x="81" y="84"/>
                    <a:pt x="84" y="80"/>
                  </a:cubicBezTo>
                  <a:cubicBezTo>
                    <a:pt x="87" y="77"/>
                    <a:pt x="89" y="72"/>
                    <a:pt x="89" y="65"/>
                  </a:cubicBezTo>
                  <a:cubicBezTo>
                    <a:pt x="89" y="21"/>
                    <a:pt x="89" y="21"/>
                    <a:pt x="89" y="21"/>
                  </a:cubicBezTo>
                  <a:cubicBezTo>
                    <a:pt x="89" y="14"/>
                    <a:pt x="87" y="9"/>
                    <a:pt x="84" y="5"/>
                  </a:cubicBezTo>
                  <a:cubicBezTo>
                    <a:pt x="81" y="2"/>
                    <a:pt x="76" y="0"/>
                    <a:pt x="69" y="0"/>
                  </a:cubicBezTo>
                  <a:close/>
                  <a:moveTo>
                    <a:pt x="76" y="66"/>
                  </a:moveTo>
                  <a:cubicBezTo>
                    <a:pt x="76" y="69"/>
                    <a:pt x="75" y="71"/>
                    <a:pt x="74" y="72"/>
                  </a:cubicBezTo>
                  <a:cubicBezTo>
                    <a:pt x="73" y="73"/>
                    <a:pt x="71" y="74"/>
                    <a:pt x="69" y="74"/>
                  </a:cubicBezTo>
                  <a:cubicBezTo>
                    <a:pt x="67" y="74"/>
                    <a:pt x="65" y="73"/>
                    <a:pt x="64" y="72"/>
                  </a:cubicBezTo>
                  <a:cubicBezTo>
                    <a:pt x="63" y="71"/>
                    <a:pt x="62" y="69"/>
                    <a:pt x="62" y="66"/>
                  </a:cubicBezTo>
                  <a:cubicBezTo>
                    <a:pt x="62" y="20"/>
                    <a:pt x="62" y="20"/>
                    <a:pt x="62" y="20"/>
                  </a:cubicBezTo>
                  <a:cubicBezTo>
                    <a:pt x="62" y="17"/>
                    <a:pt x="63" y="15"/>
                    <a:pt x="64" y="14"/>
                  </a:cubicBezTo>
                  <a:cubicBezTo>
                    <a:pt x="65" y="13"/>
                    <a:pt x="67" y="12"/>
                    <a:pt x="69" y="12"/>
                  </a:cubicBezTo>
                  <a:cubicBezTo>
                    <a:pt x="71" y="12"/>
                    <a:pt x="73" y="13"/>
                    <a:pt x="74" y="14"/>
                  </a:cubicBezTo>
                  <a:cubicBezTo>
                    <a:pt x="75" y="15"/>
                    <a:pt x="76" y="17"/>
                    <a:pt x="76" y="20"/>
                  </a:cubicBezTo>
                  <a:lnTo>
                    <a:pt x="76" y="66"/>
                  </a:lnTo>
                  <a:close/>
                  <a:moveTo>
                    <a:pt x="124" y="66"/>
                  </a:moveTo>
                  <a:cubicBezTo>
                    <a:pt x="124" y="69"/>
                    <a:pt x="123" y="71"/>
                    <a:pt x="122" y="72"/>
                  </a:cubicBezTo>
                  <a:cubicBezTo>
                    <a:pt x="121" y="73"/>
                    <a:pt x="119" y="74"/>
                    <a:pt x="117" y="74"/>
                  </a:cubicBezTo>
                  <a:cubicBezTo>
                    <a:pt x="115" y="74"/>
                    <a:pt x="113" y="73"/>
                    <a:pt x="112" y="72"/>
                  </a:cubicBezTo>
                  <a:cubicBezTo>
                    <a:pt x="111" y="71"/>
                    <a:pt x="110" y="69"/>
                    <a:pt x="110" y="66"/>
                  </a:cubicBezTo>
                  <a:cubicBezTo>
                    <a:pt x="110" y="1"/>
                    <a:pt x="110" y="1"/>
                    <a:pt x="110" y="1"/>
                  </a:cubicBezTo>
                  <a:cubicBezTo>
                    <a:pt x="97" y="1"/>
                    <a:pt x="97" y="1"/>
                    <a:pt x="97" y="1"/>
                  </a:cubicBezTo>
                  <a:cubicBezTo>
                    <a:pt x="97" y="65"/>
                    <a:pt x="97" y="65"/>
                    <a:pt x="97" y="65"/>
                  </a:cubicBezTo>
                  <a:cubicBezTo>
                    <a:pt x="97" y="72"/>
                    <a:pt x="99" y="77"/>
                    <a:pt x="102" y="81"/>
                  </a:cubicBezTo>
                  <a:cubicBezTo>
                    <a:pt x="105" y="84"/>
                    <a:pt x="110" y="86"/>
                    <a:pt x="117" y="86"/>
                  </a:cubicBezTo>
                  <a:cubicBezTo>
                    <a:pt x="123" y="86"/>
                    <a:pt x="128" y="84"/>
                    <a:pt x="131" y="81"/>
                  </a:cubicBezTo>
                  <a:cubicBezTo>
                    <a:pt x="135" y="77"/>
                    <a:pt x="136" y="72"/>
                    <a:pt x="136" y="65"/>
                  </a:cubicBezTo>
                  <a:cubicBezTo>
                    <a:pt x="136" y="1"/>
                    <a:pt x="136" y="1"/>
                    <a:pt x="136" y="1"/>
                  </a:cubicBezTo>
                  <a:cubicBezTo>
                    <a:pt x="124" y="1"/>
                    <a:pt x="124" y="1"/>
                    <a:pt x="124" y="1"/>
                  </a:cubicBezTo>
                  <a:lnTo>
                    <a:pt x="124" y="66"/>
                  </a:lnTo>
                  <a:close/>
                  <a:moveTo>
                    <a:pt x="24" y="39"/>
                  </a:moveTo>
                  <a:cubicBezTo>
                    <a:pt x="14" y="1"/>
                    <a:pt x="14" y="1"/>
                    <a:pt x="14" y="1"/>
                  </a:cubicBezTo>
                  <a:cubicBezTo>
                    <a:pt x="0" y="1"/>
                    <a:pt x="0" y="1"/>
                    <a:pt x="0" y="1"/>
                  </a:cubicBezTo>
                  <a:cubicBezTo>
                    <a:pt x="17" y="57"/>
                    <a:pt x="17" y="57"/>
                    <a:pt x="17" y="57"/>
                  </a:cubicBezTo>
                  <a:cubicBezTo>
                    <a:pt x="17" y="85"/>
                    <a:pt x="17" y="85"/>
                    <a:pt x="17" y="85"/>
                  </a:cubicBezTo>
                  <a:cubicBezTo>
                    <a:pt x="30" y="85"/>
                    <a:pt x="30" y="85"/>
                    <a:pt x="30" y="85"/>
                  </a:cubicBezTo>
                  <a:cubicBezTo>
                    <a:pt x="30" y="57"/>
                    <a:pt x="30" y="57"/>
                    <a:pt x="30" y="57"/>
                  </a:cubicBezTo>
                  <a:cubicBezTo>
                    <a:pt x="47" y="1"/>
                    <a:pt x="47" y="1"/>
                    <a:pt x="47" y="1"/>
                  </a:cubicBezTo>
                  <a:cubicBezTo>
                    <a:pt x="34" y="1"/>
                    <a:pt x="34" y="1"/>
                    <a:pt x="34" y="1"/>
                  </a:cubicBezTo>
                  <a:lnTo>
                    <a:pt x="24" y="39"/>
                  </a:lnTo>
                  <a:close/>
                  <a:moveTo>
                    <a:pt x="272" y="0"/>
                  </a:moveTo>
                  <a:cubicBezTo>
                    <a:pt x="265" y="0"/>
                    <a:pt x="260" y="2"/>
                    <a:pt x="257" y="5"/>
                  </a:cubicBezTo>
                  <a:cubicBezTo>
                    <a:pt x="254" y="9"/>
                    <a:pt x="252" y="14"/>
                    <a:pt x="252" y="21"/>
                  </a:cubicBezTo>
                  <a:cubicBezTo>
                    <a:pt x="252" y="65"/>
                    <a:pt x="252" y="65"/>
                    <a:pt x="252" y="65"/>
                  </a:cubicBezTo>
                  <a:cubicBezTo>
                    <a:pt x="252" y="72"/>
                    <a:pt x="254" y="77"/>
                    <a:pt x="257" y="80"/>
                  </a:cubicBezTo>
                  <a:cubicBezTo>
                    <a:pt x="260" y="84"/>
                    <a:pt x="265" y="86"/>
                    <a:pt x="272" y="86"/>
                  </a:cubicBezTo>
                  <a:cubicBezTo>
                    <a:pt x="278" y="86"/>
                    <a:pt x="283" y="84"/>
                    <a:pt x="287" y="80"/>
                  </a:cubicBezTo>
                  <a:cubicBezTo>
                    <a:pt x="290" y="77"/>
                    <a:pt x="292" y="72"/>
                    <a:pt x="292" y="65"/>
                  </a:cubicBezTo>
                  <a:cubicBezTo>
                    <a:pt x="292" y="21"/>
                    <a:pt x="292" y="21"/>
                    <a:pt x="292" y="21"/>
                  </a:cubicBezTo>
                  <a:cubicBezTo>
                    <a:pt x="292" y="14"/>
                    <a:pt x="290" y="9"/>
                    <a:pt x="287" y="5"/>
                  </a:cubicBezTo>
                  <a:cubicBezTo>
                    <a:pt x="283" y="2"/>
                    <a:pt x="278" y="0"/>
                    <a:pt x="272" y="0"/>
                  </a:cubicBezTo>
                  <a:close/>
                  <a:moveTo>
                    <a:pt x="279" y="66"/>
                  </a:moveTo>
                  <a:cubicBezTo>
                    <a:pt x="279" y="69"/>
                    <a:pt x="278" y="71"/>
                    <a:pt x="277" y="72"/>
                  </a:cubicBezTo>
                  <a:cubicBezTo>
                    <a:pt x="276" y="73"/>
                    <a:pt x="274" y="74"/>
                    <a:pt x="272" y="74"/>
                  </a:cubicBezTo>
                  <a:cubicBezTo>
                    <a:pt x="270" y="74"/>
                    <a:pt x="268" y="73"/>
                    <a:pt x="267" y="72"/>
                  </a:cubicBezTo>
                  <a:cubicBezTo>
                    <a:pt x="266" y="71"/>
                    <a:pt x="265" y="69"/>
                    <a:pt x="265" y="66"/>
                  </a:cubicBezTo>
                  <a:cubicBezTo>
                    <a:pt x="265" y="20"/>
                    <a:pt x="265" y="20"/>
                    <a:pt x="265" y="20"/>
                  </a:cubicBezTo>
                  <a:cubicBezTo>
                    <a:pt x="265" y="17"/>
                    <a:pt x="266" y="15"/>
                    <a:pt x="267" y="14"/>
                  </a:cubicBezTo>
                  <a:cubicBezTo>
                    <a:pt x="268" y="13"/>
                    <a:pt x="270" y="12"/>
                    <a:pt x="272" y="12"/>
                  </a:cubicBezTo>
                  <a:cubicBezTo>
                    <a:pt x="274" y="12"/>
                    <a:pt x="276" y="13"/>
                    <a:pt x="277" y="14"/>
                  </a:cubicBezTo>
                  <a:cubicBezTo>
                    <a:pt x="278" y="15"/>
                    <a:pt x="279" y="17"/>
                    <a:pt x="279" y="20"/>
                  </a:cubicBezTo>
                  <a:lnTo>
                    <a:pt x="279" y="66"/>
                  </a:lnTo>
                  <a:close/>
                  <a:moveTo>
                    <a:pt x="319" y="0"/>
                  </a:moveTo>
                  <a:cubicBezTo>
                    <a:pt x="313" y="0"/>
                    <a:pt x="308" y="2"/>
                    <a:pt x="304" y="5"/>
                  </a:cubicBezTo>
                  <a:cubicBezTo>
                    <a:pt x="301" y="9"/>
                    <a:pt x="299" y="14"/>
                    <a:pt x="299" y="21"/>
                  </a:cubicBezTo>
                  <a:cubicBezTo>
                    <a:pt x="299" y="65"/>
                    <a:pt x="299" y="65"/>
                    <a:pt x="299" y="65"/>
                  </a:cubicBezTo>
                  <a:cubicBezTo>
                    <a:pt x="299" y="72"/>
                    <a:pt x="301" y="77"/>
                    <a:pt x="304" y="80"/>
                  </a:cubicBezTo>
                  <a:cubicBezTo>
                    <a:pt x="308" y="84"/>
                    <a:pt x="313" y="86"/>
                    <a:pt x="319" y="86"/>
                  </a:cubicBezTo>
                  <a:cubicBezTo>
                    <a:pt x="325" y="86"/>
                    <a:pt x="330" y="84"/>
                    <a:pt x="334" y="80"/>
                  </a:cubicBezTo>
                  <a:cubicBezTo>
                    <a:pt x="337" y="77"/>
                    <a:pt x="339" y="72"/>
                    <a:pt x="339" y="65"/>
                  </a:cubicBezTo>
                  <a:cubicBezTo>
                    <a:pt x="339" y="38"/>
                    <a:pt x="339" y="38"/>
                    <a:pt x="339" y="38"/>
                  </a:cubicBezTo>
                  <a:cubicBezTo>
                    <a:pt x="320" y="38"/>
                    <a:pt x="320" y="38"/>
                    <a:pt x="320" y="38"/>
                  </a:cubicBezTo>
                  <a:cubicBezTo>
                    <a:pt x="320" y="50"/>
                    <a:pt x="320" y="50"/>
                    <a:pt x="320" y="50"/>
                  </a:cubicBezTo>
                  <a:cubicBezTo>
                    <a:pt x="326" y="50"/>
                    <a:pt x="326" y="50"/>
                    <a:pt x="326" y="50"/>
                  </a:cubicBezTo>
                  <a:cubicBezTo>
                    <a:pt x="326" y="66"/>
                    <a:pt x="326" y="66"/>
                    <a:pt x="326" y="66"/>
                  </a:cubicBezTo>
                  <a:cubicBezTo>
                    <a:pt x="326" y="69"/>
                    <a:pt x="326" y="71"/>
                    <a:pt x="324" y="72"/>
                  </a:cubicBezTo>
                  <a:cubicBezTo>
                    <a:pt x="323" y="73"/>
                    <a:pt x="321" y="74"/>
                    <a:pt x="319" y="74"/>
                  </a:cubicBezTo>
                  <a:cubicBezTo>
                    <a:pt x="317" y="74"/>
                    <a:pt x="316" y="73"/>
                    <a:pt x="314" y="72"/>
                  </a:cubicBezTo>
                  <a:cubicBezTo>
                    <a:pt x="313" y="71"/>
                    <a:pt x="313" y="69"/>
                    <a:pt x="313" y="66"/>
                  </a:cubicBezTo>
                  <a:cubicBezTo>
                    <a:pt x="313" y="20"/>
                    <a:pt x="313" y="20"/>
                    <a:pt x="313" y="20"/>
                  </a:cubicBezTo>
                  <a:cubicBezTo>
                    <a:pt x="313" y="17"/>
                    <a:pt x="313" y="15"/>
                    <a:pt x="314" y="14"/>
                  </a:cubicBezTo>
                  <a:cubicBezTo>
                    <a:pt x="316" y="13"/>
                    <a:pt x="317" y="12"/>
                    <a:pt x="319" y="12"/>
                  </a:cubicBezTo>
                  <a:cubicBezTo>
                    <a:pt x="321" y="12"/>
                    <a:pt x="323" y="13"/>
                    <a:pt x="324" y="14"/>
                  </a:cubicBezTo>
                  <a:cubicBezTo>
                    <a:pt x="326" y="15"/>
                    <a:pt x="326" y="17"/>
                    <a:pt x="326" y="20"/>
                  </a:cubicBezTo>
                  <a:cubicBezTo>
                    <a:pt x="326" y="29"/>
                    <a:pt x="326" y="29"/>
                    <a:pt x="326" y="29"/>
                  </a:cubicBezTo>
                  <a:cubicBezTo>
                    <a:pt x="339" y="29"/>
                    <a:pt x="339" y="29"/>
                    <a:pt x="339" y="29"/>
                  </a:cubicBezTo>
                  <a:cubicBezTo>
                    <a:pt x="339" y="21"/>
                    <a:pt x="339" y="21"/>
                    <a:pt x="339" y="21"/>
                  </a:cubicBezTo>
                  <a:cubicBezTo>
                    <a:pt x="339" y="14"/>
                    <a:pt x="337" y="9"/>
                    <a:pt x="334" y="5"/>
                  </a:cubicBezTo>
                  <a:cubicBezTo>
                    <a:pt x="330" y="2"/>
                    <a:pt x="325" y="0"/>
                    <a:pt x="319" y="0"/>
                  </a:cubicBezTo>
                  <a:close/>
                  <a:moveTo>
                    <a:pt x="381" y="5"/>
                  </a:moveTo>
                  <a:cubicBezTo>
                    <a:pt x="378" y="2"/>
                    <a:pt x="373" y="0"/>
                    <a:pt x="366" y="0"/>
                  </a:cubicBezTo>
                  <a:cubicBezTo>
                    <a:pt x="360" y="0"/>
                    <a:pt x="355" y="2"/>
                    <a:pt x="351" y="5"/>
                  </a:cubicBezTo>
                  <a:cubicBezTo>
                    <a:pt x="348" y="9"/>
                    <a:pt x="346" y="14"/>
                    <a:pt x="346" y="21"/>
                  </a:cubicBezTo>
                  <a:cubicBezTo>
                    <a:pt x="346" y="65"/>
                    <a:pt x="346" y="65"/>
                    <a:pt x="346" y="65"/>
                  </a:cubicBezTo>
                  <a:cubicBezTo>
                    <a:pt x="346" y="72"/>
                    <a:pt x="348" y="77"/>
                    <a:pt x="351" y="80"/>
                  </a:cubicBezTo>
                  <a:cubicBezTo>
                    <a:pt x="355" y="84"/>
                    <a:pt x="360" y="86"/>
                    <a:pt x="366" y="86"/>
                  </a:cubicBezTo>
                  <a:cubicBezTo>
                    <a:pt x="373" y="86"/>
                    <a:pt x="378" y="84"/>
                    <a:pt x="381" y="80"/>
                  </a:cubicBezTo>
                  <a:cubicBezTo>
                    <a:pt x="384" y="77"/>
                    <a:pt x="386" y="72"/>
                    <a:pt x="386" y="65"/>
                  </a:cubicBezTo>
                  <a:cubicBezTo>
                    <a:pt x="386" y="21"/>
                    <a:pt x="386" y="21"/>
                    <a:pt x="386" y="21"/>
                  </a:cubicBezTo>
                  <a:cubicBezTo>
                    <a:pt x="386" y="14"/>
                    <a:pt x="384" y="9"/>
                    <a:pt x="381" y="5"/>
                  </a:cubicBezTo>
                  <a:close/>
                  <a:moveTo>
                    <a:pt x="373" y="66"/>
                  </a:moveTo>
                  <a:cubicBezTo>
                    <a:pt x="373" y="69"/>
                    <a:pt x="372" y="71"/>
                    <a:pt x="371" y="72"/>
                  </a:cubicBezTo>
                  <a:cubicBezTo>
                    <a:pt x="370" y="73"/>
                    <a:pt x="368" y="74"/>
                    <a:pt x="366" y="74"/>
                  </a:cubicBezTo>
                  <a:cubicBezTo>
                    <a:pt x="364" y="74"/>
                    <a:pt x="362" y="73"/>
                    <a:pt x="361" y="72"/>
                  </a:cubicBezTo>
                  <a:cubicBezTo>
                    <a:pt x="360" y="71"/>
                    <a:pt x="359" y="69"/>
                    <a:pt x="359" y="66"/>
                  </a:cubicBezTo>
                  <a:cubicBezTo>
                    <a:pt x="359" y="20"/>
                    <a:pt x="359" y="20"/>
                    <a:pt x="359" y="20"/>
                  </a:cubicBezTo>
                  <a:cubicBezTo>
                    <a:pt x="359" y="17"/>
                    <a:pt x="360" y="15"/>
                    <a:pt x="361" y="14"/>
                  </a:cubicBezTo>
                  <a:cubicBezTo>
                    <a:pt x="362" y="13"/>
                    <a:pt x="364" y="12"/>
                    <a:pt x="366" y="12"/>
                  </a:cubicBezTo>
                  <a:cubicBezTo>
                    <a:pt x="368" y="12"/>
                    <a:pt x="370" y="13"/>
                    <a:pt x="371" y="14"/>
                  </a:cubicBezTo>
                  <a:cubicBezTo>
                    <a:pt x="372" y="15"/>
                    <a:pt x="373" y="17"/>
                    <a:pt x="373" y="20"/>
                  </a:cubicBezTo>
                  <a:lnTo>
                    <a:pt x="373" y="66"/>
                  </a:lnTo>
                  <a:close/>
                  <a:moveTo>
                    <a:pt x="185" y="75"/>
                  </a:moveTo>
                  <a:cubicBezTo>
                    <a:pt x="185" y="62"/>
                    <a:pt x="185" y="62"/>
                    <a:pt x="185" y="62"/>
                  </a:cubicBezTo>
                  <a:cubicBezTo>
                    <a:pt x="185" y="57"/>
                    <a:pt x="184" y="54"/>
                    <a:pt x="183" y="51"/>
                  </a:cubicBezTo>
                  <a:cubicBezTo>
                    <a:pt x="182" y="47"/>
                    <a:pt x="180" y="45"/>
                    <a:pt x="176" y="44"/>
                  </a:cubicBezTo>
                  <a:cubicBezTo>
                    <a:pt x="182" y="41"/>
                    <a:pt x="185" y="35"/>
                    <a:pt x="185" y="27"/>
                  </a:cubicBezTo>
                  <a:cubicBezTo>
                    <a:pt x="185" y="20"/>
                    <a:pt x="185" y="20"/>
                    <a:pt x="185" y="20"/>
                  </a:cubicBezTo>
                  <a:cubicBezTo>
                    <a:pt x="185" y="14"/>
                    <a:pt x="183" y="9"/>
                    <a:pt x="180" y="6"/>
                  </a:cubicBezTo>
                  <a:cubicBezTo>
                    <a:pt x="177" y="3"/>
                    <a:pt x="172" y="1"/>
                    <a:pt x="165" y="1"/>
                  </a:cubicBezTo>
                  <a:cubicBezTo>
                    <a:pt x="145" y="1"/>
                    <a:pt x="145" y="1"/>
                    <a:pt x="145" y="1"/>
                  </a:cubicBezTo>
                  <a:cubicBezTo>
                    <a:pt x="145" y="85"/>
                    <a:pt x="145" y="85"/>
                    <a:pt x="145" y="85"/>
                  </a:cubicBezTo>
                  <a:cubicBezTo>
                    <a:pt x="159" y="85"/>
                    <a:pt x="159" y="85"/>
                    <a:pt x="159" y="85"/>
                  </a:cubicBezTo>
                  <a:cubicBezTo>
                    <a:pt x="159" y="51"/>
                    <a:pt x="159" y="51"/>
                    <a:pt x="159" y="51"/>
                  </a:cubicBezTo>
                  <a:cubicBezTo>
                    <a:pt x="163" y="51"/>
                    <a:pt x="163" y="51"/>
                    <a:pt x="163" y="51"/>
                  </a:cubicBezTo>
                  <a:cubicBezTo>
                    <a:pt x="166" y="51"/>
                    <a:pt x="168" y="52"/>
                    <a:pt x="170" y="53"/>
                  </a:cubicBezTo>
                  <a:cubicBezTo>
                    <a:pt x="171" y="55"/>
                    <a:pt x="172" y="57"/>
                    <a:pt x="172" y="61"/>
                  </a:cubicBezTo>
                  <a:cubicBezTo>
                    <a:pt x="172" y="75"/>
                    <a:pt x="172" y="75"/>
                    <a:pt x="172" y="75"/>
                  </a:cubicBezTo>
                  <a:cubicBezTo>
                    <a:pt x="172" y="76"/>
                    <a:pt x="172" y="78"/>
                    <a:pt x="172" y="79"/>
                  </a:cubicBezTo>
                  <a:cubicBezTo>
                    <a:pt x="172" y="80"/>
                    <a:pt x="172" y="81"/>
                    <a:pt x="172" y="82"/>
                  </a:cubicBezTo>
                  <a:cubicBezTo>
                    <a:pt x="172" y="82"/>
                    <a:pt x="172" y="83"/>
                    <a:pt x="173" y="83"/>
                  </a:cubicBezTo>
                  <a:cubicBezTo>
                    <a:pt x="173" y="84"/>
                    <a:pt x="173" y="84"/>
                    <a:pt x="173" y="85"/>
                  </a:cubicBezTo>
                  <a:cubicBezTo>
                    <a:pt x="186" y="85"/>
                    <a:pt x="186" y="85"/>
                    <a:pt x="186" y="85"/>
                  </a:cubicBezTo>
                  <a:cubicBezTo>
                    <a:pt x="186" y="83"/>
                    <a:pt x="185" y="82"/>
                    <a:pt x="185" y="80"/>
                  </a:cubicBezTo>
                  <a:cubicBezTo>
                    <a:pt x="185" y="79"/>
                    <a:pt x="185" y="77"/>
                    <a:pt x="185" y="75"/>
                  </a:cubicBezTo>
                  <a:close/>
                  <a:moveTo>
                    <a:pt x="172" y="30"/>
                  </a:moveTo>
                  <a:cubicBezTo>
                    <a:pt x="172" y="33"/>
                    <a:pt x="171" y="36"/>
                    <a:pt x="170" y="37"/>
                  </a:cubicBezTo>
                  <a:cubicBezTo>
                    <a:pt x="168" y="38"/>
                    <a:pt x="166" y="39"/>
                    <a:pt x="164" y="39"/>
                  </a:cubicBezTo>
                  <a:cubicBezTo>
                    <a:pt x="159" y="39"/>
                    <a:pt x="159" y="39"/>
                    <a:pt x="159" y="39"/>
                  </a:cubicBezTo>
                  <a:cubicBezTo>
                    <a:pt x="159" y="13"/>
                    <a:pt x="159" y="13"/>
                    <a:pt x="159" y="13"/>
                  </a:cubicBezTo>
                  <a:cubicBezTo>
                    <a:pt x="165" y="13"/>
                    <a:pt x="165" y="13"/>
                    <a:pt x="165" y="13"/>
                  </a:cubicBezTo>
                  <a:cubicBezTo>
                    <a:pt x="167" y="13"/>
                    <a:pt x="169" y="14"/>
                    <a:pt x="170" y="15"/>
                  </a:cubicBezTo>
                  <a:cubicBezTo>
                    <a:pt x="171" y="16"/>
                    <a:pt x="172" y="19"/>
                    <a:pt x="172" y="22"/>
                  </a:cubicBezTo>
                  <a:lnTo>
                    <a:pt x="172" y="30"/>
                  </a:lnTo>
                  <a:close/>
                  <a:moveTo>
                    <a:pt x="225" y="1"/>
                  </a:moveTo>
                  <a:cubicBezTo>
                    <a:pt x="212" y="1"/>
                    <a:pt x="212" y="1"/>
                    <a:pt x="212" y="1"/>
                  </a:cubicBezTo>
                  <a:cubicBezTo>
                    <a:pt x="212" y="85"/>
                    <a:pt x="212" y="85"/>
                    <a:pt x="212" y="85"/>
                  </a:cubicBezTo>
                  <a:cubicBezTo>
                    <a:pt x="247" y="85"/>
                    <a:pt x="247" y="85"/>
                    <a:pt x="247" y="85"/>
                  </a:cubicBezTo>
                  <a:cubicBezTo>
                    <a:pt x="247" y="73"/>
                    <a:pt x="247" y="73"/>
                    <a:pt x="247" y="73"/>
                  </a:cubicBezTo>
                  <a:cubicBezTo>
                    <a:pt x="225" y="73"/>
                    <a:pt x="225" y="73"/>
                    <a:pt x="225" y="73"/>
                  </a:cubicBezTo>
                  <a:lnTo>
                    <a:pt x="225" y="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solidFill>
                  <a:schemeClr val="bg1"/>
                </a:solidFill>
              </a:endParaRPr>
            </a:p>
          </p:txBody>
        </p:sp>
        <p:sp>
          <p:nvSpPr>
            <p:cNvPr id="27" name="Freeform 6"/>
            <p:cNvSpPr>
              <a:spLocks noEditPoints="1"/>
            </p:cNvSpPr>
            <p:nvPr userDrawn="1"/>
          </p:nvSpPr>
          <p:spPr bwMode="auto">
            <a:xfrm>
              <a:off x="7454952" y="6525155"/>
              <a:ext cx="1242122" cy="118234"/>
            </a:xfrm>
            <a:custGeom>
              <a:avLst/>
              <a:gdLst>
                <a:gd name="T0" fmla="*/ 132 w 393"/>
                <a:gd name="T1" fmla="*/ 28 h 37"/>
                <a:gd name="T2" fmla="*/ 127 w 393"/>
                <a:gd name="T3" fmla="*/ 26 h 37"/>
                <a:gd name="T4" fmla="*/ 133 w 393"/>
                <a:gd name="T5" fmla="*/ 18 h 37"/>
                <a:gd name="T6" fmla="*/ 186 w 393"/>
                <a:gd name="T7" fmla="*/ 8 h 37"/>
                <a:gd name="T8" fmla="*/ 174 w 393"/>
                <a:gd name="T9" fmla="*/ 8 h 37"/>
                <a:gd name="T10" fmla="*/ 163 w 393"/>
                <a:gd name="T11" fmla="*/ 29 h 37"/>
                <a:gd name="T12" fmla="*/ 173 w 393"/>
                <a:gd name="T13" fmla="*/ 12 h 37"/>
                <a:gd name="T14" fmla="*/ 192 w 393"/>
                <a:gd name="T15" fmla="*/ 29 h 37"/>
                <a:gd name="T16" fmla="*/ 106 w 393"/>
                <a:gd name="T17" fmla="*/ 25 h 37"/>
                <a:gd name="T18" fmla="*/ 103 w 393"/>
                <a:gd name="T19" fmla="*/ 32 h 37"/>
                <a:gd name="T20" fmla="*/ 103 w 393"/>
                <a:gd name="T21" fmla="*/ 36 h 37"/>
                <a:gd name="T22" fmla="*/ 154 w 393"/>
                <a:gd name="T23" fmla="*/ 19 h 37"/>
                <a:gd name="T24" fmla="*/ 144 w 393"/>
                <a:gd name="T25" fmla="*/ 19 h 37"/>
                <a:gd name="T26" fmla="*/ 144 w 393"/>
                <a:gd name="T27" fmla="*/ 28 h 37"/>
                <a:gd name="T28" fmla="*/ 154 w 393"/>
                <a:gd name="T29" fmla="*/ 8 h 37"/>
                <a:gd name="T30" fmla="*/ 375 w 393"/>
                <a:gd name="T31" fmla="*/ 7 h 37"/>
                <a:gd name="T32" fmla="*/ 369 w 393"/>
                <a:gd name="T33" fmla="*/ 29 h 37"/>
                <a:gd name="T34" fmla="*/ 378 w 393"/>
                <a:gd name="T35" fmla="*/ 15 h 37"/>
                <a:gd name="T36" fmla="*/ 388 w 393"/>
                <a:gd name="T37" fmla="*/ 11 h 37"/>
                <a:gd name="T38" fmla="*/ 392 w 393"/>
                <a:gd name="T39" fmla="*/ 9 h 37"/>
                <a:gd name="T40" fmla="*/ 38 w 393"/>
                <a:gd name="T41" fmla="*/ 20 h 37"/>
                <a:gd name="T42" fmla="*/ 39 w 393"/>
                <a:gd name="T43" fmla="*/ 29 h 37"/>
                <a:gd name="T44" fmla="*/ 54 w 393"/>
                <a:gd name="T45" fmla="*/ 8 h 37"/>
                <a:gd name="T46" fmla="*/ 13 w 393"/>
                <a:gd name="T47" fmla="*/ 8 h 37"/>
                <a:gd name="T48" fmla="*/ 7 w 393"/>
                <a:gd name="T49" fmla="*/ 29 h 37"/>
                <a:gd name="T50" fmla="*/ 29 w 393"/>
                <a:gd name="T51" fmla="*/ 8 h 37"/>
                <a:gd name="T52" fmla="*/ 88 w 393"/>
                <a:gd name="T53" fmla="*/ 25 h 37"/>
                <a:gd name="T54" fmla="*/ 71 w 393"/>
                <a:gd name="T55" fmla="*/ 8 h 37"/>
                <a:gd name="T56" fmla="*/ 64 w 393"/>
                <a:gd name="T57" fmla="*/ 29 h 37"/>
                <a:gd name="T58" fmla="*/ 87 w 393"/>
                <a:gd name="T59" fmla="*/ 8 h 37"/>
                <a:gd name="T60" fmla="*/ 207 w 393"/>
                <a:gd name="T61" fmla="*/ 26 h 37"/>
                <a:gd name="T62" fmla="*/ 214 w 393"/>
                <a:gd name="T63" fmla="*/ 26 h 37"/>
                <a:gd name="T64" fmla="*/ 214 w 393"/>
                <a:gd name="T65" fmla="*/ 7 h 37"/>
                <a:gd name="T66" fmla="*/ 208 w 393"/>
                <a:gd name="T67" fmla="*/ 16 h 37"/>
                <a:gd name="T68" fmla="*/ 286 w 393"/>
                <a:gd name="T69" fmla="*/ 11 h 37"/>
                <a:gd name="T70" fmla="*/ 277 w 393"/>
                <a:gd name="T71" fmla="*/ 8 h 37"/>
                <a:gd name="T72" fmla="*/ 284 w 393"/>
                <a:gd name="T73" fmla="*/ 29 h 37"/>
                <a:gd name="T74" fmla="*/ 327 w 393"/>
                <a:gd name="T75" fmla="*/ 24 h 37"/>
                <a:gd name="T76" fmla="*/ 340 w 393"/>
                <a:gd name="T77" fmla="*/ 14 h 37"/>
                <a:gd name="T78" fmla="*/ 325 w 393"/>
                <a:gd name="T79" fmla="*/ 26 h 37"/>
                <a:gd name="T80" fmla="*/ 298 w 393"/>
                <a:gd name="T81" fmla="*/ 7 h 37"/>
                <a:gd name="T82" fmla="*/ 307 w 393"/>
                <a:gd name="T83" fmla="*/ 22 h 37"/>
                <a:gd name="T84" fmla="*/ 308 w 393"/>
                <a:gd name="T85" fmla="*/ 19 h 37"/>
                <a:gd name="T86" fmla="*/ 298 w 393"/>
                <a:gd name="T87" fmla="*/ 10 h 37"/>
                <a:gd name="T88" fmla="*/ 273 w 393"/>
                <a:gd name="T89" fmla="*/ 0 h 37"/>
                <a:gd name="T90" fmla="*/ 344 w 393"/>
                <a:gd name="T91" fmla="*/ 26 h 37"/>
                <a:gd name="T92" fmla="*/ 351 w 393"/>
                <a:gd name="T93" fmla="*/ 7 h 37"/>
                <a:gd name="T94" fmla="*/ 351 w 393"/>
                <a:gd name="T95" fmla="*/ 10 h 37"/>
                <a:gd name="T96" fmla="*/ 237 w 393"/>
                <a:gd name="T97" fmla="*/ 7 h 37"/>
                <a:gd name="T98" fmla="*/ 231 w 393"/>
                <a:gd name="T99" fmla="*/ 26 h 37"/>
                <a:gd name="T100" fmla="*/ 240 w 393"/>
                <a:gd name="T101" fmla="*/ 24 h 37"/>
                <a:gd name="T102" fmla="*/ 240 w 393"/>
                <a:gd name="T103" fmla="*/ 12 h 37"/>
                <a:gd name="T104" fmla="*/ 270 w 393"/>
                <a:gd name="T105" fmla="*/ 8 h 37"/>
                <a:gd name="T106" fmla="*/ 313 w 393"/>
                <a:gd name="T107" fmla="*/ 29 h 37"/>
                <a:gd name="T108" fmla="*/ 253 w 393"/>
                <a:gd name="T109" fmla="*/ 11 h 37"/>
                <a:gd name="T110" fmla="*/ 261 w 393"/>
                <a:gd name="T111" fmla="*/ 8 h 37"/>
                <a:gd name="T112" fmla="*/ 250 w 393"/>
                <a:gd name="T113" fmla="*/ 16 h 37"/>
                <a:gd name="T114" fmla="*/ 257 w 393"/>
                <a:gd name="T115" fmla="*/ 26 h 37"/>
                <a:gd name="T116" fmla="*/ 261 w 393"/>
                <a:gd name="T117"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3" h="37">
                  <a:moveTo>
                    <a:pt x="127" y="7"/>
                  </a:moveTo>
                  <a:cubicBezTo>
                    <a:pt x="124" y="7"/>
                    <a:pt x="122" y="8"/>
                    <a:pt x="120" y="10"/>
                  </a:cubicBezTo>
                  <a:cubicBezTo>
                    <a:pt x="118" y="12"/>
                    <a:pt x="117" y="14"/>
                    <a:pt x="117" y="18"/>
                  </a:cubicBezTo>
                  <a:cubicBezTo>
                    <a:pt x="117" y="22"/>
                    <a:pt x="118" y="24"/>
                    <a:pt x="120" y="26"/>
                  </a:cubicBezTo>
                  <a:cubicBezTo>
                    <a:pt x="122" y="28"/>
                    <a:pt x="124" y="29"/>
                    <a:pt x="127" y="29"/>
                  </a:cubicBezTo>
                  <a:cubicBezTo>
                    <a:pt x="129" y="29"/>
                    <a:pt x="130" y="29"/>
                    <a:pt x="132" y="28"/>
                  </a:cubicBezTo>
                  <a:cubicBezTo>
                    <a:pt x="133" y="27"/>
                    <a:pt x="135" y="26"/>
                    <a:pt x="135" y="24"/>
                  </a:cubicBezTo>
                  <a:cubicBezTo>
                    <a:pt x="136" y="23"/>
                    <a:pt x="137" y="21"/>
                    <a:pt x="137" y="18"/>
                  </a:cubicBezTo>
                  <a:cubicBezTo>
                    <a:pt x="137" y="15"/>
                    <a:pt x="136" y="12"/>
                    <a:pt x="134" y="10"/>
                  </a:cubicBezTo>
                  <a:cubicBezTo>
                    <a:pt x="132" y="8"/>
                    <a:pt x="130" y="7"/>
                    <a:pt x="127" y="7"/>
                  </a:cubicBezTo>
                  <a:close/>
                  <a:moveTo>
                    <a:pt x="131" y="24"/>
                  </a:moveTo>
                  <a:cubicBezTo>
                    <a:pt x="130" y="26"/>
                    <a:pt x="129" y="26"/>
                    <a:pt x="127" y="26"/>
                  </a:cubicBezTo>
                  <a:cubicBezTo>
                    <a:pt x="125" y="26"/>
                    <a:pt x="124" y="26"/>
                    <a:pt x="122" y="24"/>
                  </a:cubicBezTo>
                  <a:cubicBezTo>
                    <a:pt x="121" y="23"/>
                    <a:pt x="121" y="21"/>
                    <a:pt x="121" y="18"/>
                  </a:cubicBezTo>
                  <a:cubicBezTo>
                    <a:pt x="121" y="16"/>
                    <a:pt x="121" y="14"/>
                    <a:pt x="122" y="12"/>
                  </a:cubicBezTo>
                  <a:cubicBezTo>
                    <a:pt x="124" y="11"/>
                    <a:pt x="125" y="10"/>
                    <a:pt x="127" y="10"/>
                  </a:cubicBezTo>
                  <a:cubicBezTo>
                    <a:pt x="129" y="10"/>
                    <a:pt x="130" y="11"/>
                    <a:pt x="131" y="12"/>
                  </a:cubicBezTo>
                  <a:cubicBezTo>
                    <a:pt x="132" y="14"/>
                    <a:pt x="133" y="16"/>
                    <a:pt x="133" y="18"/>
                  </a:cubicBezTo>
                  <a:cubicBezTo>
                    <a:pt x="133" y="21"/>
                    <a:pt x="132" y="23"/>
                    <a:pt x="131" y="24"/>
                  </a:cubicBezTo>
                  <a:close/>
                  <a:moveTo>
                    <a:pt x="195" y="20"/>
                  </a:moveTo>
                  <a:cubicBezTo>
                    <a:pt x="194" y="24"/>
                    <a:pt x="194" y="24"/>
                    <a:pt x="194" y="24"/>
                  </a:cubicBezTo>
                  <a:cubicBezTo>
                    <a:pt x="193" y="20"/>
                    <a:pt x="193" y="20"/>
                    <a:pt x="193" y="20"/>
                  </a:cubicBezTo>
                  <a:cubicBezTo>
                    <a:pt x="190" y="8"/>
                    <a:pt x="190" y="8"/>
                    <a:pt x="190" y="8"/>
                  </a:cubicBezTo>
                  <a:cubicBezTo>
                    <a:pt x="186" y="8"/>
                    <a:pt x="186" y="8"/>
                    <a:pt x="186" y="8"/>
                  </a:cubicBezTo>
                  <a:cubicBezTo>
                    <a:pt x="183" y="20"/>
                    <a:pt x="183" y="20"/>
                    <a:pt x="183" y="20"/>
                  </a:cubicBezTo>
                  <a:cubicBezTo>
                    <a:pt x="182" y="23"/>
                    <a:pt x="182" y="24"/>
                    <a:pt x="182" y="24"/>
                  </a:cubicBezTo>
                  <a:cubicBezTo>
                    <a:pt x="181" y="20"/>
                    <a:pt x="181" y="20"/>
                    <a:pt x="181" y="20"/>
                  </a:cubicBezTo>
                  <a:cubicBezTo>
                    <a:pt x="177" y="8"/>
                    <a:pt x="177" y="8"/>
                    <a:pt x="177" y="8"/>
                  </a:cubicBezTo>
                  <a:cubicBezTo>
                    <a:pt x="174" y="8"/>
                    <a:pt x="174" y="8"/>
                    <a:pt x="174" y="8"/>
                  </a:cubicBezTo>
                  <a:cubicBezTo>
                    <a:pt x="174" y="8"/>
                    <a:pt x="174" y="8"/>
                    <a:pt x="174" y="8"/>
                  </a:cubicBezTo>
                  <a:cubicBezTo>
                    <a:pt x="173" y="8"/>
                    <a:pt x="172" y="7"/>
                    <a:pt x="171" y="7"/>
                  </a:cubicBezTo>
                  <a:cubicBezTo>
                    <a:pt x="170" y="7"/>
                    <a:pt x="169" y="8"/>
                    <a:pt x="168" y="8"/>
                  </a:cubicBezTo>
                  <a:cubicBezTo>
                    <a:pt x="168" y="9"/>
                    <a:pt x="167" y="10"/>
                    <a:pt x="166" y="11"/>
                  </a:cubicBezTo>
                  <a:cubicBezTo>
                    <a:pt x="166" y="8"/>
                    <a:pt x="166" y="8"/>
                    <a:pt x="166" y="8"/>
                  </a:cubicBezTo>
                  <a:cubicBezTo>
                    <a:pt x="163" y="8"/>
                    <a:pt x="163" y="8"/>
                    <a:pt x="163" y="8"/>
                  </a:cubicBezTo>
                  <a:cubicBezTo>
                    <a:pt x="163" y="29"/>
                    <a:pt x="163" y="29"/>
                    <a:pt x="163" y="29"/>
                  </a:cubicBezTo>
                  <a:cubicBezTo>
                    <a:pt x="166" y="29"/>
                    <a:pt x="166" y="29"/>
                    <a:pt x="166" y="29"/>
                  </a:cubicBezTo>
                  <a:cubicBezTo>
                    <a:pt x="166" y="18"/>
                    <a:pt x="166" y="18"/>
                    <a:pt x="166" y="18"/>
                  </a:cubicBezTo>
                  <a:cubicBezTo>
                    <a:pt x="166" y="16"/>
                    <a:pt x="167" y="15"/>
                    <a:pt x="167" y="14"/>
                  </a:cubicBezTo>
                  <a:cubicBezTo>
                    <a:pt x="167" y="13"/>
                    <a:pt x="168" y="12"/>
                    <a:pt x="168" y="12"/>
                  </a:cubicBezTo>
                  <a:cubicBezTo>
                    <a:pt x="169" y="11"/>
                    <a:pt x="170" y="11"/>
                    <a:pt x="170" y="11"/>
                  </a:cubicBezTo>
                  <a:cubicBezTo>
                    <a:pt x="171" y="11"/>
                    <a:pt x="172" y="11"/>
                    <a:pt x="173" y="12"/>
                  </a:cubicBezTo>
                  <a:cubicBezTo>
                    <a:pt x="174" y="9"/>
                    <a:pt x="174" y="9"/>
                    <a:pt x="174" y="9"/>
                  </a:cubicBezTo>
                  <a:cubicBezTo>
                    <a:pt x="180" y="29"/>
                    <a:pt x="180" y="29"/>
                    <a:pt x="180" y="29"/>
                  </a:cubicBezTo>
                  <a:cubicBezTo>
                    <a:pt x="184" y="29"/>
                    <a:pt x="184" y="29"/>
                    <a:pt x="184" y="29"/>
                  </a:cubicBezTo>
                  <a:cubicBezTo>
                    <a:pt x="188" y="13"/>
                    <a:pt x="188" y="13"/>
                    <a:pt x="188" y="13"/>
                  </a:cubicBezTo>
                  <a:cubicBezTo>
                    <a:pt x="189" y="16"/>
                    <a:pt x="189" y="16"/>
                    <a:pt x="189" y="16"/>
                  </a:cubicBezTo>
                  <a:cubicBezTo>
                    <a:pt x="192" y="29"/>
                    <a:pt x="192" y="29"/>
                    <a:pt x="192" y="29"/>
                  </a:cubicBezTo>
                  <a:cubicBezTo>
                    <a:pt x="196" y="29"/>
                    <a:pt x="196" y="29"/>
                    <a:pt x="196" y="29"/>
                  </a:cubicBezTo>
                  <a:cubicBezTo>
                    <a:pt x="202" y="8"/>
                    <a:pt x="202" y="8"/>
                    <a:pt x="202" y="8"/>
                  </a:cubicBezTo>
                  <a:cubicBezTo>
                    <a:pt x="199" y="8"/>
                    <a:pt x="199" y="8"/>
                    <a:pt x="199" y="8"/>
                  </a:cubicBezTo>
                  <a:lnTo>
                    <a:pt x="195" y="20"/>
                  </a:lnTo>
                  <a:close/>
                  <a:moveTo>
                    <a:pt x="108" y="20"/>
                  </a:moveTo>
                  <a:cubicBezTo>
                    <a:pt x="107" y="22"/>
                    <a:pt x="106" y="23"/>
                    <a:pt x="106" y="25"/>
                  </a:cubicBezTo>
                  <a:cubicBezTo>
                    <a:pt x="106" y="23"/>
                    <a:pt x="105" y="21"/>
                    <a:pt x="105" y="20"/>
                  </a:cubicBezTo>
                  <a:cubicBezTo>
                    <a:pt x="100" y="8"/>
                    <a:pt x="100" y="8"/>
                    <a:pt x="100" y="8"/>
                  </a:cubicBezTo>
                  <a:cubicBezTo>
                    <a:pt x="96" y="8"/>
                    <a:pt x="96" y="8"/>
                    <a:pt x="96" y="8"/>
                  </a:cubicBezTo>
                  <a:cubicBezTo>
                    <a:pt x="104" y="29"/>
                    <a:pt x="104" y="29"/>
                    <a:pt x="104" y="29"/>
                  </a:cubicBezTo>
                  <a:cubicBezTo>
                    <a:pt x="104" y="29"/>
                    <a:pt x="104" y="29"/>
                    <a:pt x="104" y="30"/>
                  </a:cubicBezTo>
                  <a:cubicBezTo>
                    <a:pt x="104" y="31"/>
                    <a:pt x="103" y="32"/>
                    <a:pt x="103" y="32"/>
                  </a:cubicBezTo>
                  <a:cubicBezTo>
                    <a:pt x="103" y="33"/>
                    <a:pt x="102" y="33"/>
                    <a:pt x="102" y="33"/>
                  </a:cubicBezTo>
                  <a:cubicBezTo>
                    <a:pt x="101" y="34"/>
                    <a:pt x="101" y="34"/>
                    <a:pt x="100" y="34"/>
                  </a:cubicBezTo>
                  <a:cubicBezTo>
                    <a:pt x="99" y="34"/>
                    <a:pt x="99" y="34"/>
                    <a:pt x="98" y="33"/>
                  </a:cubicBezTo>
                  <a:cubicBezTo>
                    <a:pt x="98" y="37"/>
                    <a:pt x="98" y="37"/>
                    <a:pt x="98" y="37"/>
                  </a:cubicBezTo>
                  <a:cubicBezTo>
                    <a:pt x="99" y="37"/>
                    <a:pt x="100" y="37"/>
                    <a:pt x="101" y="37"/>
                  </a:cubicBezTo>
                  <a:cubicBezTo>
                    <a:pt x="102" y="37"/>
                    <a:pt x="103" y="37"/>
                    <a:pt x="103" y="36"/>
                  </a:cubicBezTo>
                  <a:cubicBezTo>
                    <a:pt x="104" y="36"/>
                    <a:pt x="105" y="35"/>
                    <a:pt x="106" y="34"/>
                  </a:cubicBezTo>
                  <a:cubicBezTo>
                    <a:pt x="106" y="33"/>
                    <a:pt x="107" y="31"/>
                    <a:pt x="108" y="29"/>
                  </a:cubicBezTo>
                  <a:cubicBezTo>
                    <a:pt x="115" y="8"/>
                    <a:pt x="115" y="8"/>
                    <a:pt x="115" y="8"/>
                  </a:cubicBezTo>
                  <a:cubicBezTo>
                    <a:pt x="112" y="8"/>
                    <a:pt x="112" y="8"/>
                    <a:pt x="112" y="8"/>
                  </a:cubicBezTo>
                  <a:lnTo>
                    <a:pt x="108" y="20"/>
                  </a:lnTo>
                  <a:close/>
                  <a:moveTo>
                    <a:pt x="154" y="19"/>
                  </a:moveTo>
                  <a:cubicBezTo>
                    <a:pt x="154" y="21"/>
                    <a:pt x="154" y="22"/>
                    <a:pt x="153" y="23"/>
                  </a:cubicBezTo>
                  <a:cubicBezTo>
                    <a:pt x="153" y="24"/>
                    <a:pt x="152" y="25"/>
                    <a:pt x="151" y="25"/>
                  </a:cubicBezTo>
                  <a:cubicBezTo>
                    <a:pt x="150" y="26"/>
                    <a:pt x="149" y="26"/>
                    <a:pt x="148" y="26"/>
                  </a:cubicBezTo>
                  <a:cubicBezTo>
                    <a:pt x="147" y="26"/>
                    <a:pt x="146" y="26"/>
                    <a:pt x="146" y="25"/>
                  </a:cubicBezTo>
                  <a:cubicBezTo>
                    <a:pt x="145" y="25"/>
                    <a:pt x="145" y="24"/>
                    <a:pt x="144" y="23"/>
                  </a:cubicBezTo>
                  <a:cubicBezTo>
                    <a:pt x="144" y="22"/>
                    <a:pt x="144" y="21"/>
                    <a:pt x="144" y="19"/>
                  </a:cubicBezTo>
                  <a:cubicBezTo>
                    <a:pt x="144" y="8"/>
                    <a:pt x="144" y="8"/>
                    <a:pt x="144" y="8"/>
                  </a:cubicBezTo>
                  <a:cubicBezTo>
                    <a:pt x="141" y="8"/>
                    <a:pt x="141" y="8"/>
                    <a:pt x="141" y="8"/>
                  </a:cubicBezTo>
                  <a:cubicBezTo>
                    <a:pt x="141" y="21"/>
                    <a:pt x="141" y="21"/>
                    <a:pt x="141" y="21"/>
                  </a:cubicBezTo>
                  <a:cubicBezTo>
                    <a:pt x="141" y="22"/>
                    <a:pt x="141" y="23"/>
                    <a:pt x="141" y="24"/>
                  </a:cubicBezTo>
                  <a:cubicBezTo>
                    <a:pt x="141" y="25"/>
                    <a:pt x="141" y="26"/>
                    <a:pt x="142" y="27"/>
                  </a:cubicBezTo>
                  <a:cubicBezTo>
                    <a:pt x="142" y="27"/>
                    <a:pt x="143" y="28"/>
                    <a:pt x="144" y="28"/>
                  </a:cubicBezTo>
                  <a:cubicBezTo>
                    <a:pt x="145" y="29"/>
                    <a:pt x="146" y="29"/>
                    <a:pt x="148" y="29"/>
                  </a:cubicBezTo>
                  <a:cubicBezTo>
                    <a:pt x="150" y="29"/>
                    <a:pt x="153" y="28"/>
                    <a:pt x="154" y="26"/>
                  </a:cubicBezTo>
                  <a:cubicBezTo>
                    <a:pt x="154" y="29"/>
                    <a:pt x="154" y="29"/>
                    <a:pt x="154" y="29"/>
                  </a:cubicBezTo>
                  <a:cubicBezTo>
                    <a:pt x="157" y="29"/>
                    <a:pt x="157" y="29"/>
                    <a:pt x="157" y="29"/>
                  </a:cubicBezTo>
                  <a:cubicBezTo>
                    <a:pt x="157" y="8"/>
                    <a:pt x="157" y="8"/>
                    <a:pt x="157" y="8"/>
                  </a:cubicBezTo>
                  <a:cubicBezTo>
                    <a:pt x="154" y="8"/>
                    <a:pt x="154" y="8"/>
                    <a:pt x="154" y="8"/>
                  </a:cubicBezTo>
                  <a:lnTo>
                    <a:pt x="154" y="19"/>
                  </a:lnTo>
                  <a:close/>
                  <a:moveTo>
                    <a:pt x="392" y="9"/>
                  </a:moveTo>
                  <a:cubicBezTo>
                    <a:pt x="391" y="8"/>
                    <a:pt x="389" y="7"/>
                    <a:pt x="387" y="7"/>
                  </a:cubicBezTo>
                  <a:cubicBezTo>
                    <a:pt x="384" y="7"/>
                    <a:pt x="382" y="9"/>
                    <a:pt x="381" y="11"/>
                  </a:cubicBezTo>
                  <a:cubicBezTo>
                    <a:pt x="380" y="10"/>
                    <a:pt x="379" y="9"/>
                    <a:pt x="378" y="8"/>
                  </a:cubicBezTo>
                  <a:cubicBezTo>
                    <a:pt x="377" y="8"/>
                    <a:pt x="376" y="7"/>
                    <a:pt x="375" y="7"/>
                  </a:cubicBezTo>
                  <a:cubicBezTo>
                    <a:pt x="373" y="7"/>
                    <a:pt x="372" y="8"/>
                    <a:pt x="371" y="8"/>
                  </a:cubicBezTo>
                  <a:cubicBezTo>
                    <a:pt x="370" y="9"/>
                    <a:pt x="369" y="10"/>
                    <a:pt x="368" y="11"/>
                  </a:cubicBezTo>
                  <a:cubicBezTo>
                    <a:pt x="368" y="8"/>
                    <a:pt x="368" y="8"/>
                    <a:pt x="368" y="8"/>
                  </a:cubicBezTo>
                  <a:cubicBezTo>
                    <a:pt x="365" y="8"/>
                    <a:pt x="365" y="8"/>
                    <a:pt x="365" y="8"/>
                  </a:cubicBezTo>
                  <a:cubicBezTo>
                    <a:pt x="365" y="29"/>
                    <a:pt x="365" y="29"/>
                    <a:pt x="365" y="29"/>
                  </a:cubicBezTo>
                  <a:cubicBezTo>
                    <a:pt x="369" y="29"/>
                    <a:pt x="369" y="29"/>
                    <a:pt x="369" y="29"/>
                  </a:cubicBezTo>
                  <a:cubicBezTo>
                    <a:pt x="369" y="18"/>
                    <a:pt x="369" y="18"/>
                    <a:pt x="369" y="18"/>
                  </a:cubicBezTo>
                  <a:cubicBezTo>
                    <a:pt x="369" y="16"/>
                    <a:pt x="369" y="15"/>
                    <a:pt x="369" y="14"/>
                  </a:cubicBezTo>
                  <a:cubicBezTo>
                    <a:pt x="370" y="13"/>
                    <a:pt x="370" y="12"/>
                    <a:pt x="371" y="11"/>
                  </a:cubicBezTo>
                  <a:cubicBezTo>
                    <a:pt x="372" y="11"/>
                    <a:pt x="373" y="10"/>
                    <a:pt x="374" y="10"/>
                  </a:cubicBezTo>
                  <a:cubicBezTo>
                    <a:pt x="375" y="10"/>
                    <a:pt x="376" y="11"/>
                    <a:pt x="377" y="12"/>
                  </a:cubicBezTo>
                  <a:cubicBezTo>
                    <a:pt x="377" y="12"/>
                    <a:pt x="378" y="14"/>
                    <a:pt x="378" y="15"/>
                  </a:cubicBezTo>
                  <a:cubicBezTo>
                    <a:pt x="378" y="29"/>
                    <a:pt x="378" y="29"/>
                    <a:pt x="378" y="29"/>
                  </a:cubicBezTo>
                  <a:cubicBezTo>
                    <a:pt x="381" y="29"/>
                    <a:pt x="381" y="29"/>
                    <a:pt x="381" y="29"/>
                  </a:cubicBezTo>
                  <a:cubicBezTo>
                    <a:pt x="381" y="17"/>
                    <a:pt x="381" y="17"/>
                    <a:pt x="381" y="17"/>
                  </a:cubicBezTo>
                  <a:cubicBezTo>
                    <a:pt x="381" y="14"/>
                    <a:pt x="382" y="13"/>
                    <a:pt x="383" y="12"/>
                  </a:cubicBezTo>
                  <a:cubicBezTo>
                    <a:pt x="384" y="11"/>
                    <a:pt x="385" y="10"/>
                    <a:pt x="386" y="10"/>
                  </a:cubicBezTo>
                  <a:cubicBezTo>
                    <a:pt x="387" y="10"/>
                    <a:pt x="388" y="11"/>
                    <a:pt x="388" y="11"/>
                  </a:cubicBezTo>
                  <a:cubicBezTo>
                    <a:pt x="389" y="11"/>
                    <a:pt x="389" y="12"/>
                    <a:pt x="390" y="13"/>
                  </a:cubicBezTo>
                  <a:cubicBezTo>
                    <a:pt x="390" y="13"/>
                    <a:pt x="390" y="14"/>
                    <a:pt x="390" y="16"/>
                  </a:cubicBezTo>
                  <a:cubicBezTo>
                    <a:pt x="390" y="29"/>
                    <a:pt x="390" y="29"/>
                    <a:pt x="390" y="29"/>
                  </a:cubicBezTo>
                  <a:cubicBezTo>
                    <a:pt x="393" y="29"/>
                    <a:pt x="393" y="29"/>
                    <a:pt x="393" y="29"/>
                  </a:cubicBezTo>
                  <a:cubicBezTo>
                    <a:pt x="393" y="14"/>
                    <a:pt x="393" y="14"/>
                    <a:pt x="393" y="14"/>
                  </a:cubicBezTo>
                  <a:cubicBezTo>
                    <a:pt x="393" y="12"/>
                    <a:pt x="393" y="10"/>
                    <a:pt x="392" y="9"/>
                  </a:cubicBezTo>
                  <a:close/>
                  <a:moveTo>
                    <a:pt x="51" y="20"/>
                  </a:moveTo>
                  <a:cubicBezTo>
                    <a:pt x="50" y="24"/>
                    <a:pt x="50" y="24"/>
                    <a:pt x="50" y="24"/>
                  </a:cubicBezTo>
                  <a:cubicBezTo>
                    <a:pt x="49" y="20"/>
                    <a:pt x="49" y="20"/>
                    <a:pt x="49" y="20"/>
                  </a:cubicBezTo>
                  <a:cubicBezTo>
                    <a:pt x="45" y="8"/>
                    <a:pt x="45" y="8"/>
                    <a:pt x="45" y="8"/>
                  </a:cubicBezTo>
                  <a:cubicBezTo>
                    <a:pt x="42" y="8"/>
                    <a:pt x="42" y="8"/>
                    <a:pt x="42" y="8"/>
                  </a:cubicBezTo>
                  <a:cubicBezTo>
                    <a:pt x="38" y="20"/>
                    <a:pt x="38" y="20"/>
                    <a:pt x="38" y="20"/>
                  </a:cubicBezTo>
                  <a:cubicBezTo>
                    <a:pt x="38" y="23"/>
                    <a:pt x="37" y="24"/>
                    <a:pt x="37" y="24"/>
                  </a:cubicBezTo>
                  <a:cubicBezTo>
                    <a:pt x="36" y="20"/>
                    <a:pt x="36" y="20"/>
                    <a:pt x="36" y="20"/>
                  </a:cubicBezTo>
                  <a:cubicBezTo>
                    <a:pt x="33" y="8"/>
                    <a:pt x="33" y="8"/>
                    <a:pt x="33" y="8"/>
                  </a:cubicBezTo>
                  <a:cubicBezTo>
                    <a:pt x="29" y="8"/>
                    <a:pt x="29" y="8"/>
                    <a:pt x="29" y="8"/>
                  </a:cubicBezTo>
                  <a:cubicBezTo>
                    <a:pt x="36" y="29"/>
                    <a:pt x="36" y="29"/>
                    <a:pt x="36" y="29"/>
                  </a:cubicBezTo>
                  <a:cubicBezTo>
                    <a:pt x="39" y="29"/>
                    <a:pt x="39" y="29"/>
                    <a:pt x="39" y="29"/>
                  </a:cubicBezTo>
                  <a:cubicBezTo>
                    <a:pt x="43" y="13"/>
                    <a:pt x="43" y="13"/>
                    <a:pt x="43" y="13"/>
                  </a:cubicBezTo>
                  <a:cubicBezTo>
                    <a:pt x="44" y="16"/>
                    <a:pt x="44" y="16"/>
                    <a:pt x="44" y="16"/>
                  </a:cubicBezTo>
                  <a:cubicBezTo>
                    <a:pt x="48" y="29"/>
                    <a:pt x="48" y="29"/>
                    <a:pt x="48" y="29"/>
                  </a:cubicBezTo>
                  <a:cubicBezTo>
                    <a:pt x="51" y="29"/>
                    <a:pt x="51" y="29"/>
                    <a:pt x="51" y="29"/>
                  </a:cubicBezTo>
                  <a:cubicBezTo>
                    <a:pt x="58" y="8"/>
                    <a:pt x="58" y="8"/>
                    <a:pt x="58" y="8"/>
                  </a:cubicBezTo>
                  <a:cubicBezTo>
                    <a:pt x="54" y="8"/>
                    <a:pt x="54" y="8"/>
                    <a:pt x="54" y="8"/>
                  </a:cubicBezTo>
                  <a:lnTo>
                    <a:pt x="51" y="20"/>
                  </a:lnTo>
                  <a:close/>
                  <a:moveTo>
                    <a:pt x="22" y="20"/>
                  </a:moveTo>
                  <a:cubicBezTo>
                    <a:pt x="21" y="24"/>
                    <a:pt x="21" y="24"/>
                    <a:pt x="21" y="24"/>
                  </a:cubicBezTo>
                  <a:cubicBezTo>
                    <a:pt x="20" y="20"/>
                    <a:pt x="20" y="20"/>
                    <a:pt x="20" y="20"/>
                  </a:cubicBezTo>
                  <a:cubicBezTo>
                    <a:pt x="17" y="8"/>
                    <a:pt x="17" y="8"/>
                    <a:pt x="17" y="8"/>
                  </a:cubicBezTo>
                  <a:cubicBezTo>
                    <a:pt x="13" y="8"/>
                    <a:pt x="13" y="8"/>
                    <a:pt x="13" y="8"/>
                  </a:cubicBezTo>
                  <a:cubicBezTo>
                    <a:pt x="10" y="20"/>
                    <a:pt x="10" y="20"/>
                    <a:pt x="10" y="20"/>
                  </a:cubicBezTo>
                  <a:cubicBezTo>
                    <a:pt x="9" y="23"/>
                    <a:pt x="9" y="24"/>
                    <a:pt x="9" y="24"/>
                  </a:cubicBezTo>
                  <a:cubicBezTo>
                    <a:pt x="7" y="20"/>
                    <a:pt x="7" y="20"/>
                    <a:pt x="7" y="20"/>
                  </a:cubicBezTo>
                  <a:cubicBezTo>
                    <a:pt x="4" y="8"/>
                    <a:pt x="4" y="8"/>
                    <a:pt x="4" y="8"/>
                  </a:cubicBezTo>
                  <a:cubicBezTo>
                    <a:pt x="0" y="8"/>
                    <a:pt x="0" y="8"/>
                    <a:pt x="0" y="8"/>
                  </a:cubicBezTo>
                  <a:cubicBezTo>
                    <a:pt x="7" y="29"/>
                    <a:pt x="7" y="29"/>
                    <a:pt x="7" y="29"/>
                  </a:cubicBezTo>
                  <a:cubicBezTo>
                    <a:pt x="10" y="29"/>
                    <a:pt x="10" y="29"/>
                    <a:pt x="10" y="29"/>
                  </a:cubicBezTo>
                  <a:cubicBezTo>
                    <a:pt x="15" y="13"/>
                    <a:pt x="15" y="13"/>
                    <a:pt x="15" y="13"/>
                  </a:cubicBezTo>
                  <a:cubicBezTo>
                    <a:pt x="15" y="16"/>
                    <a:pt x="15" y="16"/>
                    <a:pt x="15" y="16"/>
                  </a:cubicBezTo>
                  <a:cubicBezTo>
                    <a:pt x="19" y="29"/>
                    <a:pt x="19" y="29"/>
                    <a:pt x="19" y="29"/>
                  </a:cubicBezTo>
                  <a:cubicBezTo>
                    <a:pt x="22" y="29"/>
                    <a:pt x="22" y="29"/>
                    <a:pt x="22" y="29"/>
                  </a:cubicBezTo>
                  <a:cubicBezTo>
                    <a:pt x="29" y="8"/>
                    <a:pt x="29" y="8"/>
                    <a:pt x="29" y="8"/>
                  </a:cubicBezTo>
                  <a:cubicBezTo>
                    <a:pt x="25" y="8"/>
                    <a:pt x="25" y="8"/>
                    <a:pt x="25" y="8"/>
                  </a:cubicBezTo>
                  <a:lnTo>
                    <a:pt x="22" y="20"/>
                  </a:lnTo>
                  <a:close/>
                  <a:moveTo>
                    <a:pt x="88" y="29"/>
                  </a:moveTo>
                  <a:cubicBezTo>
                    <a:pt x="92" y="29"/>
                    <a:pt x="92" y="29"/>
                    <a:pt x="92" y="29"/>
                  </a:cubicBezTo>
                  <a:cubicBezTo>
                    <a:pt x="92" y="25"/>
                    <a:pt x="92" y="25"/>
                    <a:pt x="92" y="25"/>
                  </a:cubicBezTo>
                  <a:cubicBezTo>
                    <a:pt x="88" y="25"/>
                    <a:pt x="88" y="25"/>
                    <a:pt x="88" y="25"/>
                  </a:cubicBezTo>
                  <a:lnTo>
                    <a:pt x="88" y="29"/>
                  </a:lnTo>
                  <a:close/>
                  <a:moveTo>
                    <a:pt x="80" y="20"/>
                  </a:moveTo>
                  <a:cubicBezTo>
                    <a:pt x="78" y="24"/>
                    <a:pt x="78" y="24"/>
                    <a:pt x="78" y="24"/>
                  </a:cubicBezTo>
                  <a:cubicBezTo>
                    <a:pt x="77" y="20"/>
                    <a:pt x="77" y="20"/>
                    <a:pt x="77" y="20"/>
                  </a:cubicBezTo>
                  <a:cubicBezTo>
                    <a:pt x="74" y="8"/>
                    <a:pt x="74" y="8"/>
                    <a:pt x="74" y="8"/>
                  </a:cubicBezTo>
                  <a:cubicBezTo>
                    <a:pt x="71" y="8"/>
                    <a:pt x="71" y="8"/>
                    <a:pt x="71" y="8"/>
                  </a:cubicBezTo>
                  <a:cubicBezTo>
                    <a:pt x="67" y="20"/>
                    <a:pt x="67" y="20"/>
                    <a:pt x="67" y="20"/>
                  </a:cubicBezTo>
                  <a:cubicBezTo>
                    <a:pt x="67" y="23"/>
                    <a:pt x="66" y="24"/>
                    <a:pt x="66" y="24"/>
                  </a:cubicBezTo>
                  <a:cubicBezTo>
                    <a:pt x="65" y="20"/>
                    <a:pt x="65" y="20"/>
                    <a:pt x="65" y="20"/>
                  </a:cubicBezTo>
                  <a:cubicBezTo>
                    <a:pt x="62" y="8"/>
                    <a:pt x="62" y="8"/>
                    <a:pt x="62" y="8"/>
                  </a:cubicBezTo>
                  <a:cubicBezTo>
                    <a:pt x="58" y="8"/>
                    <a:pt x="58" y="8"/>
                    <a:pt x="58" y="8"/>
                  </a:cubicBezTo>
                  <a:cubicBezTo>
                    <a:pt x="64" y="29"/>
                    <a:pt x="64" y="29"/>
                    <a:pt x="64" y="29"/>
                  </a:cubicBezTo>
                  <a:cubicBezTo>
                    <a:pt x="68" y="29"/>
                    <a:pt x="68" y="29"/>
                    <a:pt x="68" y="29"/>
                  </a:cubicBezTo>
                  <a:cubicBezTo>
                    <a:pt x="72" y="13"/>
                    <a:pt x="72" y="13"/>
                    <a:pt x="72" y="13"/>
                  </a:cubicBezTo>
                  <a:cubicBezTo>
                    <a:pt x="73" y="16"/>
                    <a:pt x="73" y="16"/>
                    <a:pt x="73" y="16"/>
                  </a:cubicBezTo>
                  <a:cubicBezTo>
                    <a:pt x="76" y="29"/>
                    <a:pt x="76" y="29"/>
                    <a:pt x="76" y="29"/>
                  </a:cubicBezTo>
                  <a:cubicBezTo>
                    <a:pt x="80" y="29"/>
                    <a:pt x="80" y="29"/>
                    <a:pt x="80" y="29"/>
                  </a:cubicBezTo>
                  <a:cubicBezTo>
                    <a:pt x="87" y="8"/>
                    <a:pt x="87" y="8"/>
                    <a:pt x="87" y="8"/>
                  </a:cubicBezTo>
                  <a:cubicBezTo>
                    <a:pt x="83" y="8"/>
                    <a:pt x="83" y="8"/>
                    <a:pt x="83" y="8"/>
                  </a:cubicBezTo>
                  <a:lnTo>
                    <a:pt x="80" y="20"/>
                  </a:lnTo>
                  <a:close/>
                  <a:moveTo>
                    <a:pt x="214" y="7"/>
                  </a:moveTo>
                  <a:cubicBezTo>
                    <a:pt x="211" y="7"/>
                    <a:pt x="208" y="8"/>
                    <a:pt x="207" y="10"/>
                  </a:cubicBezTo>
                  <a:cubicBezTo>
                    <a:pt x="205" y="12"/>
                    <a:pt x="204" y="15"/>
                    <a:pt x="204" y="18"/>
                  </a:cubicBezTo>
                  <a:cubicBezTo>
                    <a:pt x="204" y="22"/>
                    <a:pt x="205" y="24"/>
                    <a:pt x="207" y="26"/>
                  </a:cubicBezTo>
                  <a:cubicBezTo>
                    <a:pt x="208" y="28"/>
                    <a:pt x="211" y="29"/>
                    <a:pt x="214" y="29"/>
                  </a:cubicBezTo>
                  <a:cubicBezTo>
                    <a:pt x="216" y="29"/>
                    <a:pt x="218" y="29"/>
                    <a:pt x="220" y="27"/>
                  </a:cubicBezTo>
                  <a:cubicBezTo>
                    <a:pt x="221" y="26"/>
                    <a:pt x="222" y="25"/>
                    <a:pt x="223" y="22"/>
                  </a:cubicBezTo>
                  <a:cubicBezTo>
                    <a:pt x="219" y="22"/>
                    <a:pt x="219" y="22"/>
                    <a:pt x="219" y="22"/>
                  </a:cubicBezTo>
                  <a:cubicBezTo>
                    <a:pt x="219" y="23"/>
                    <a:pt x="218" y="25"/>
                    <a:pt x="217" y="25"/>
                  </a:cubicBezTo>
                  <a:cubicBezTo>
                    <a:pt x="216" y="26"/>
                    <a:pt x="215" y="26"/>
                    <a:pt x="214" y="26"/>
                  </a:cubicBezTo>
                  <a:cubicBezTo>
                    <a:pt x="212" y="26"/>
                    <a:pt x="211" y="26"/>
                    <a:pt x="210" y="24"/>
                  </a:cubicBezTo>
                  <a:cubicBezTo>
                    <a:pt x="208" y="23"/>
                    <a:pt x="208" y="21"/>
                    <a:pt x="208" y="19"/>
                  </a:cubicBezTo>
                  <a:cubicBezTo>
                    <a:pt x="223" y="19"/>
                    <a:pt x="223" y="19"/>
                    <a:pt x="223" y="19"/>
                  </a:cubicBezTo>
                  <a:cubicBezTo>
                    <a:pt x="223" y="19"/>
                    <a:pt x="223" y="18"/>
                    <a:pt x="223" y="18"/>
                  </a:cubicBezTo>
                  <a:cubicBezTo>
                    <a:pt x="223" y="15"/>
                    <a:pt x="222" y="12"/>
                    <a:pt x="220" y="10"/>
                  </a:cubicBezTo>
                  <a:cubicBezTo>
                    <a:pt x="219" y="8"/>
                    <a:pt x="216" y="7"/>
                    <a:pt x="214" y="7"/>
                  </a:cubicBezTo>
                  <a:close/>
                  <a:moveTo>
                    <a:pt x="208" y="16"/>
                  </a:moveTo>
                  <a:cubicBezTo>
                    <a:pt x="208" y="14"/>
                    <a:pt x="209" y="13"/>
                    <a:pt x="210" y="12"/>
                  </a:cubicBezTo>
                  <a:cubicBezTo>
                    <a:pt x="211" y="11"/>
                    <a:pt x="212" y="10"/>
                    <a:pt x="214" y="10"/>
                  </a:cubicBezTo>
                  <a:cubicBezTo>
                    <a:pt x="215" y="10"/>
                    <a:pt x="217" y="11"/>
                    <a:pt x="218" y="12"/>
                  </a:cubicBezTo>
                  <a:cubicBezTo>
                    <a:pt x="219" y="13"/>
                    <a:pt x="219" y="15"/>
                    <a:pt x="219" y="16"/>
                  </a:cubicBezTo>
                  <a:lnTo>
                    <a:pt x="208" y="16"/>
                  </a:lnTo>
                  <a:close/>
                  <a:moveTo>
                    <a:pt x="285" y="26"/>
                  </a:moveTo>
                  <a:cubicBezTo>
                    <a:pt x="284" y="26"/>
                    <a:pt x="284" y="26"/>
                    <a:pt x="283" y="25"/>
                  </a:cubicBezTo>
                  <a:cubicBezTo>
                    <a:pt x="283" y="25"/>
                    <a:pt x="283" y="25"/>
                    <a:pt x="283" y="25"/>
                  </a:cubicBezTo>
                  <a:cubicBezTo>
                    <a:pt x="283" y="24"/>
                    <a:pt x="283" y="24"/>
                    <a:pt x="283" y="23"/>
                  </a:cubicBezTo>
                  <a:cubicBezTo>
                    <a:pt x="283" y="11"/>
                    <a:pt x="283" y="11"/>
                    <a:pt x="283" y="11"/>
                  </a:cubicBezTo>
                  <a:cubicBezTo>
                    <a:pt x="286" y="11"/>
                    <a:pt x="286" y="11"/>
                    <a:pt x="286" y="11"/>
                  </a:cubicBezTo>
                  <a:cubicBezTo>
                    <a:pt x="286" y="8"/>
                    <a:pt x="286" y="8"/>
                    <a:pt x="286" y="8"/>
                  </a:cubicBezTo>
                  <a:cubicBezTo>
                    <a:pt x="283" y="8"/>
                    <a:pt x="283" y="8"/>
                    <a:pt x="283" y="8"/>
                  </a:cubicBezTo>
                  <a:cubicBezTo>
                    <a:pt x="283" y="1"/>
                    <a:pt x="283" y="1"/>
                    <a:pt x="283" y="1"/>
                  </a:cubicBezTo>
                  <a:cubicBezTo>
                    <a:pt x="279" y="3"/>
                    <a:pt x="279" y="3"/>
                    <a:pt x="279" y="3"/>
                  </a:cubicBezTo>
                  <a:cubicBezTo>
                    <a:pt x="279" y="8"/>
                    <a:pt x="279" y="8"/>
                    <a:pt x="279" y="8"/>
                  </a:cubicBezTo>
                  <a:cubicBezTo>
                    <a:pt x="277" y="8"/>
                    <a:pt x="277" y="8"/>
                    <a:pt x="277" y="8"/>
                  </a:cubicBezTo>
                  <a:cubicBezTo>
                    <a:pt x="277" y="11"/>
                    <a:pt x="277" y="11"/>
                    <a:pt x="277" y="11"/>
                  </a:cubicBezTo>
                  <a:cubicBezTo>
                    <a:pt x="279" y="11"/>
                    <a:pt x="279" y="11"/>
                    <a:pt x="279" y="11"/>
                  </a:cubicBezTo>
                  <a:cubicBezTo>
                    <a:pt x="279" y="23"/>
                    <a:pt x="279" y="23"/>
                    <a:pt x="279" y="23"/>
                  </a:cubicBezTo>
                  <a:cubicBezTo>
                    <a:pt x="279" y="25"/>
                    <a:pt x="279" y="26"/>
                    <a:pt x="280" y="27"/>
                  </a:cubicBezTo>
                  <a:cubicBezTo>
                    <a:pt x="280" y="27"/>
                    <a:pt x="280" y="28"/>
                    <a:pt x="281" y="28"/>
                  </a:cubicBezTo>
                  <a:cubicBezTo>
                    <a:pt x="282" y="29"/>
                    <a:pt x="283" y="29"/>
                    <a:pt x="284" y="29"/>
                  </a:cubicBezTo>
                  <a:cubicBezTo>
                    <a:pt x="285" y="29"/>
                    <a:pt x="286" y="29"/>
                    <a:pt x="287" y="29"/>
                  </a:cubicBezTo>
                  <a:cubicBezTo>
                    <a:pt x="286" y="26"/>
                    <a:pt x="286" y="26"/>
                    <a:pt x="286" y="26"/>
                  </a:cubicBezTo>
                  <a:cubicBezTo>
                    <a:pt x="286" y="26"/>
                    <a:pt x="285" y="26"/>
                    <a:pt x="285" y="26"/>
                  </a:cubicBezTo>
                  <a:close/>
                  <a:moveTo>
                    <a:pt x="335" y="25"/>
                  </a:moveTo>
                  <a:cubicBezTo>
                    <a:pt x="334" y="26"/>
                    <a:pt x="333" y="26"/>
                    <a:pt x="331" y="26"/>
                  </a:cubicBezTo>
                  <a:cubicBezTo>
                    <a:pt x="330" y="26"/>
                    <a:pt x="328" y="26"/>
                    <a:pt x="327" y="24"/>
                  </a:cubicBezTo>
                  <a:cubicBezTo>
                    <a:pt x="326" y="23"/>
                    <a:pt x="326" y="21"/>
                    <a:pt x="326" y="18"/>
                  </a:cubicBezTo>
                  <a:cubicBezTo>
                    <a:pt x="326" y="16"/>
                    <a:pt x="326" y="14"/>
                    <a:pt x="327" y="12"/>
                  </a:cubicBezTo>
                  <a:cubicBezTo>
                    <a:pt x="328" y="11"/>
                    <a:pt x="330" y="10"/>
                    <a:pt x="332" y="10"/>
                  </a:cubicBezTo>
                  <a:cubicBezTo>
                    <a:pt x="333" y="10"/>
                    <a:pt x="334" y="11"/>
                    <a:pt x="335" y="11"/>
                  </a:cubicBezTo>
                  <a:cubicBezTo>
                    <a:pt x="335" y="12"/>
                    <a:pt x="336" y="13"/>
                    <a:pt x="336" y="15"/>
                  </a:cubicBezTo>
                  <a:cubicBezTo>
                    <a:pt x="340" y="14"/>
                    <a:pt x="340" y="14"/>
                    <a:pt x="340" y="14"/>
                  </a:cubicBezTo>
                  <a:cubicBezTo>
                    <a:pt x="339" y="12"/>
                    <a:pt x="338" y="10"/>
                    <a:pt x="337" y="9"/>
                  </a:cubicBezTo>
                  <a:cubicBezTo>
                    <a:pt x="335" y="8"/>
                    <a:pt x="334" y="7"/>
                    <a:pt x="331" y="7"/>
                  </a:cubicBezTo>
                  <a:cubicBezTo>
                    <a:pt x="330" y="7"/>
                    <a:pt x="328" y="8"/>
                    <a:pt x="326" y="9"/>
                  </a:cubicBezTo>
                  <a:cubicBezTo>
                    <a:pt x="325" y="10"/>
                    <a:pt x="324" y="11"/>
                    <a:pt x="323" y="12"/>
                  </a:cubicBezTo>
                  <a:cubicBezTo>
                    <a:pt x="322" y="14"/>
                    <a:pt x="322" y="16"/>
                    <a:pt x="322" y="18"/>
                  </a:cubicBezTo>
                  <a:cubicBezTo>
                    <a:pt x="322" y="22"/>
                    <a:pt x="323" y="24"/>
                    <a:pt x="325" y="26"/>
                  </a:cubicBezTo>
                  <a:cubicBezTo>
                    <a:pt x="326" y="28"/>
                    <a:pt x="329" y="29"/>
                    <a:pt x="331" y="29"/>
                  </a:cubicBezTo>
                  <a:cubicBezTo>
                    <a:pt x="334" y="29"/>
                    <a:pt x="336" y="28"/>
                    <a:pt x="337" y="27"/>
                  </a:cubicBezTo>
                  <a:cubicBezTo>
                    <a:pt x="339" y="26"/>
                    <a:pt x="340" y="24"/>
                    <a:pt x="340" y="22"/>
                  </a:cubicBezTo>
                  <a:cubicBezTo>
                    <a:pt x="337" y="21"/>
                    <a:pt x="337" y="21"/>
                    <a:pt x="337" y="21"/>
                  </a:cubicBezTo>
                  <a:cubicBezTo>
                    <a:pt x="336" y="23"/>
                    <a:pt x="336" y="24"/>
                    <a:pt x="335" y="25"/>
                  </a:cubicBezTo>
                  <a:close/>
                  <a:moveTo>
                    <a:pt x="298" y="7"/>
                  </a:moveTo>
                  <a:cubicBezTo>
                    <a:pt x="295" y="7"/>
                    <a:pt x="293" y="8"/>
                    <a:pt x="291" y="10"/>
                  </a:cubicBezTo>
                  <a:cubicBezTo>
                    <a:pt x="289" y="12"/>
                    <a:pt x="288" y="15"/>
                    <a:pt x="288" y="18"/>
                  </a:cubicBezTo>
                  <a:cubicBezTo>
                    <a:pt x="288" y="22"/>
                    <a:pt x="289" y="24"/>
                    <a:pt x="291" y="26"/>
                  </a:cubicBezTo>
                  <a:cubicBezTo>
                    <a:pt x="293" y="28"/>
                    <a:pt x="295" y="29"/>
                    <a:pt x="298" y="29"/>
                  </a:cubicBezTo>
                  <a:cubicBezTo>
                    <a:pt x="301" y="29"/>
                    <a:pt x="303" y="29"/>
                    <a:pt x="304" y="27"/>
                  </a:cubicBezTo>
                  <a:cubicBezTo>
                    <a:pt x="306" y="26"/>
                    <a:pt x="307" y="25"/>
                    <a:pt x="307" y="22"/>
                  </a:cubicBezTo>
                  <a:cubicBezTo>
                    <a:pt x="304" y="22"/>
                    <a:pt x="304" y="22"/>
                    <a:pt x="304" y="22"/>
                  </a:cubicBezTo>
                  <a:cubicBezTo>
                    <a:pt x="303" y="23"/>
                    <a:pt x="303" y="25"/>
                    <a:pt x="302" y="25"/>
                  </a:cubicBezTo>
                  <a:cubicBezTo>
                    <a:pt x="301" y="26"/>
                    <a:pt x="300" y="26"/>
                    <a:pt x="298" y="26"/>
                  </a:cubicBezTo>
                  <a:cubicBezTo>
                    <a:pt x="297" y="26"/>
                    <a:pt x="295" y="26"/>
                    <a:pt x="294" y="24"/>
                  </a:cubicBezTo>
                  <a:cubicBezTo>
                    <a:pt x="293" y="23"/>
                    <a:pt x="292" y="21"/>
                    <a:pt x="292" y="19"/>
                  </a:cubicBezTo>
                  <a:cubicBezTo>
                    <a:pt x="308" y="19"/>
                    <a:pt x="308" y="19"/>
                    <a:pt x="308" y="19"/>
                  </a:cubicBezTo>
                  <a:cubicBezTo>
                    <a:pt x="308" y="19"/>
                    <a:pt x="308" y="18"/>
                    <a:pt x="308" y="18"/>
                  </a:cubicBezTo>
                  <a:cubicBezTo>
                    <a:pt x="308" y="15"/>
                    <a:pt x="307" y="12"/>
                    <a:pt x="305" y="10"/>
                  </a:cubicBezTo>
                  <a:cubicBezTo>
                    <a:pt x="303" y="8"/>
                    <a:pt x="301" y="7"/>
                    <a:pt x="298" y="7"/>
                  </a:cubicBezTo>
                  <a:close/>
                  <a:moveTo>
                    <a:pt x="292" y="16"/>
                  </a:moveTo>
                  <a:cubicBezTo>
                    <a:pt x="292" y="14"/>
                    <a:pt x="293" y="13"/>
                    <a:pt x="294" y="12"/>
                  </a:cubicBezTo>
                  <a:cubicBezTo>
                    <a:pt x="295" y="11"/>
                    <a:pt x="297" y="10"/>
                    <a:pt x="298" y="10"/>
                  </a:cubicBezTo>
                  <a:cubicBezTo>
                    <a:pt x="300" y="10"/>
                    <a:pt x="301" y="11"/>
                    <a:pt x="303" y="12"/>
                  </a:cubicBezTo>
                  <a:cubicBezTo>
                    <a:pt x="303" y="13"/>
                    <a:pt x="304" y="15"/>
                    <a:pt x="304" y="16"/>
                  </a:cubicBezTo>
                  <a:lnTo>
                    <a:pt x="292" y="16"/>
                  </a:lnTo>
                  <a:close/>
                  <a:moveTo>
                    <a:pt x="270" y="4"/>
                  </a:moveTo>
                  <a:cubicBezTo>
                    <a:pt x="273" y="4"/>
                    <a:pt x="273" y="4"/>
                    <a:pt x="273" y="4"/>
                  </a:cubicBezTo>
                  <a:cubicBezTo>
                    <a:pt x="273" y="0"/>
                    <a:pt x="273" y="0"/>
                    <a:pt x="273" y="0"/>
                  </a:cubicBezTo>
                  <a:cubicBezTo>
                    <a:pt x="270" y="0"/>
                    <a:pt x="270" y="0"/>
                    <a:pt x="270" y="0"/>
                  </a:cubicBezTo>
                  <a:lnTo>
                    <a:pt x="270" y="4"/>
                  </a:lnTo>
                  <a:close/>
                  <a:moveTo>
                    <a:pt x="351" y="7"/>
                  </a:moveTo>
                  <a:cubicBezTo>
                    <a:pt x="349" y="7"/>
                    <a:pt x="347" y="8"/>
                    <a:pt x="345" y="10"/>
                  </a:cubicBezTo>
                  <a:cubicBezTo>
                    <a:pt x="343" y="12"/>
                    <a:pt x="342" y="14"/>
                    <a:pt x="342" y="18"/>
                  </a:cubicBezTo>
                  <a:cubicBezTo>
                    <a:pt x="342" y="22"/>
                    <a:pt x="343" y="24"/>
                    <a:pt x="344" y="26"/>
                  </a:cubicBezTo>
                  <a:cubicBezTo>
                    <a:pt x="346" y="28"/>
                    <a:pt x="349" y="29"/>
                    <a:pt x="351" y="29"/>
                  </a:cubicBezTo>
                  <a:cubicBezTo>
                    <a:pt x="353" y="29"/>
                    <a:pt x="355" y="29"/>
                    <a:pt x="356" y="28"/>
                  </a:cubicBezTo>
                  <a:cubicBezTo>
                    <a:pt x="358" y="27"/>
                    <a:pt x="359" y="26"/>
                    <a:pt x="360" y="24"/>
                  </a:cubicBezTo>
                  <a:cubicBezTo>
                    <a:pt x="361" y="23"/>
                    <a:pt x="361" y="21"/>
                    <a:pt x="361" y="18"/>
                  </a:cubicBezTo>
                  <a:cubicBezTo>
                    <a:pt x="361" y="15"/>
                    <a:pt x="360" y="12"/>
                    <a:pt x="358" y="10"/>
                  </a:cubicBezTo>
                  <a:cubicBezTo>
                    <a:pt x="357" y="8"/>
                    <a:pt x="354" y="7"/>
                    <a:pt x="351" y="7"/>
                  </a:cubicBezTo>
                  <a:close/>
                  <a:moveTo>
                    <a:pt x="356" y="24"/>
                  </a:moveTo>
                  <a:cubicBezTo>
                    <a:pt x="355" y="26"/>
                    <a:pt x="353" y="26"/>
                    <a:pt x="351" y="26"/>
                  </a:cubicBezTo>
                  <a:cubicBezTo>
                    <a:pt x="350" y="26"/>
                    <a:pt x="348" y="26"/>
                    <a:pt x="347" y="24"/>
                  </a:cubicBezTo>
                  <a:cubicBezTo>
                    <a:pt x="346" y="23"/>
                    <a:pt x="345" y="21"/>
                    <a:pt x="345" y="18"/>
                  </a:cubicBezTo>
                  <a:cubicBezTo>
                    <a:pt x="345" y="16"/>
                    <a:pt x="346" y="14"/>
                    <a:pt x="347" y="12"/>
                  </a:cubicBezTo>
                  <a:cubicBezTo>
                    <a:pt x="348" y="11"/>
                    <a:pt x="350" y="10"/>
                    <a:pt x="351" y="10"/>
                  </a:cubicBezTo>
                  <a:cubicBezTo>
                    <a:pt x="353" y="10"/>
                    <a:pt x="355" y="11"/>
                    <a:pt x="356" y="12"/>
                  </a:cubicBezTo>
                  <a:cubicBezTo>
                    <a:pt x="357" y="14"/>
                    <a:pt x="358" y="16"/>
                    <a:pt x="358" y="18"/>
                  </a:cubicBezTo>
                  <a:cubicBezTo>
                    <a:pt x="358" y="21"/>
                    <a:pt x="357" y="23"/>
                    <a:pt x="356" y="24"/>
                  </a:cubicBezTo>
                  <a:close/>
                  <a:moveTo>
                    <a:pt x="243" y="10"/>
                  </a:moveTo>
                  <a:cubicBezTo>
                    <a:pt x="242" y="9"/>
                    <a:pt x="241" y="9"/>
                    <a:pt x="240" y="8"/>
                  </a:cubicBezTo>
                  <a:cubicBezTo>
                    <a:pt x="239" y="8"/>
                    <a:pt x="238" y="7"/>
                    <a:pt x="237" y="7"/>
                  </a:cubicBezTo>
                  <a:cubicBezTo>
                    <a:pt x="234" y="7"/>
                    <a:pt x="232" y="8"/>
                    <a:pt x="231" y="10"/>
                  </a:cubicBezTo>
                  <a:cubicBezTo>
                    <a:pt x="231" y="0"/>
                    <a:pt x="231" y="0"/>
                    <a:pt x="231" y="0"/>
                  </a:cubicBezTo>
                  <a:cubicBezTo>
                    <a:pt x="227" y="0"/>
                    <a:pt x="227" y="0"/>
                    <a:pt x="227" y="0"/>
                  </a:cubicBezTo>
                  <a:cubicBezTo>
                    <a:pt x="227" y="29"/>
                    <a:pt x="227" y="29"/>
                    <a:pt x="227" y="29"/>
                  </a:cubicBezTo>
                  <a:cubicBezTo>
                    <a:pt x="231" y="29"/>
                    <a:pt x="231" y="29"/>
                    <a:pt x="231" y="29"/>
                  </a:cubicBezTo>
                  <a:cubicBezTo>
                    <a:pt x="231" y="26"/>
                    <a:pt x="231" y="26"/>
                    <a:pt x="231" y="26"/>
                  </a:cubicBezTo>
                  <a:cubicBezTo>
                    <a:pt x="232" y="28"/>
                    <a:pt x="234" y="29"/>
                    <a:pt x="236" y="29"/>
                  </a:cubicBezTo>
                  <a:cubicBezTo>
                    <a:pt x="239" y="29"/>
                    <a:pt x="241" y="28"/>
                    <a:pt x="243" y="26"/>
                  </a:cubicBezTo>
                  <a:cubicBezTo>
                    <a:pt x="244" y="24"/>
                    <a:pt x="245" y="22"/>
                    <a:pt x="245" y="18"/>
                  </a:cubicBezTo>
                  <a:cubicBezTo>
                    <a:pt x="245" y="16"/>
                    <a:pt x="245" y="15"/>
                    <a:pt x="245" y="14"/>
                  </a:cubicBezTo>
                  <a:cubicBezTo>
                    <a:pt x="244" y="12"/>
                    <a:pt x="244" y="11"/>
                    <a:pt x="243" y="10"/>
                  </a:cubicBezTo>
                  <a:close/>
                  <a:moveTo>
                    <a:pt x="240" y="24"/>
                  </a:moveTo>
                  <a:cubicBezTo>
                    <a:pt x="239" y="26"/>
                    <a:pt x="238" y="26"/>
                    <a:pt x="236" y="26"/>
                  </a:cubicBezTo>
                  <a:cubicBezTo>
                    <a:pt x="234" y="26"/>
                    <a:pt x="233" y="25"/>
                    <a:pt x="232" y="24"/>
                  </a:cubicBezTo>
                  <a:cubicBezTo>
                    <a:pt x="231" y="22"/>
                    <a:pt x="231" y="21"/>
                    <a:pt x="231" y="18"/>
                  </a:cubicBezTo>
                  <a:cubicBezTo>
                    <a:pt x="231" y="16"/>
                    <a:pt x="231" y="14"/>
                    <a:pt x="232" y="12"/>
                  </a:cubicBezTo>
                  <a:cubicBezTo>
                    <a:pt x="233" y="11"/>
                    <a:pt x="235" y="10"/>
                    <a:pt x="236" y="10"/>
                  </a:cubicBezTo>
                  <a:cubicBezTo>
                    <a:pt x="238" y="10"/>
                    <a:pt x="239" y="11"/>
                    <a:pt x="240" y="12"/>
                  </a:cubicBezTo>
                  <a:cubicBezTo>
                    <a:pt x="241" y="14"/>
                    <a:pt x="242" y="16"/>
                    <a:pt x="242" y="18"/>
                  </a:cubicBezTo>
                  <a:cubicBezTo>
                    <a:pt x="242" y="21"/>
                    <a:pt x="241" y="23"/>
                    <a:pt x="240" y="24"/>
                  </a:cubicBezTo>
                  <a:close/>
                  <a:moveTo>
                    <a:pt x="270" y="29"/>
                  </a:moveTo>
                  <a:cubicBezTo>
                    <a:pt x="273" y="29"/>
                    <a:pt x="273" y="29"/>
                    <a:pt x="273" y="29"/>
                  </a:cubicBezTo>
                  <a:cubicBezTo>
                    <a:pt x="273" y="8"/>
                    <a:pt x="273" y="8"/>
                    <a:pt x="273" y="8"/>
                  </a:cubicBezTo>
                  <a:cubicBezTo>
                    <a:pt x="270" y="8"/>
                    <a:pt x="270" y="8"/>
                    <a:pt x="270" y="8"/>
                  </a:cubicBezTo>
                  <a:lnTo>
                    <a:pt x="270" y="29"/>
                  </a:lnTo>
                  <a:close/>
                  <a:moveTo>
                    <a:pt x="313" y="29"/>
                  </a:moveTo>
                  <a:cubicBezTo>
                    <a:pt x="317" y="29"/>
                    <a:pt x="317" y="29"/>
                    <a:pt x="317" y="29"/>
                  </a:cubicBezTo>
                  <a:cubicBezTo>
                    <a:pt x="317" y="25"/>
                    <a:pt x="317" y="25"/>
                    <a:pt x="317" y="25"/>
                  </a:cubicBezTo>
                  <a:cubicBezTo>
                    <a:pt x="313" y="25"/>
                    <a:pt x="313" y="25"/>
                    <a:pt x="313" y="25"/>
                  </a:cubicBezTo>
                  <a:lnTo>
                    <a:pt x="313" y="29"/>
                  </a:lnTo>
                  <a:close/>
                  <a:moveTo>
                    <a:pt x="262" y="18"/>
                  </a:moveTo>
                  <a:cubicBezTo>
                    <a:pt x="261" y="17"/>
                    <a:pt x="260" y="17"/>
                    <a:pt x="257" y="16"/>
                  </a:cubicBezTo>
                  <a:cubicBezTo>
                    <a:pt x="255" y="16"/>
                    <a:pt x="254" y="15"/>
                    <a:pt x="254" y="15"/>
                  </a:cubicBezTo>
                  <a:cubicBezTo>
                    <a:pt x="253" y="15"/>
                    <a:pt x="253" y="15"/>
                    <a:pt x="253" y="14"/>
                  </a:cubicBezTo>
                  <a:cubicBezTo>
                    <a:pt x="252" y="14"/>
                    <a:pt x="252" y="13"/>
                    <a:pt x="252" y="13"/>
                  </a:cubicBezTo>
                  <a:cubicBezTo>
                    <a:pt x="252" y="12"/>
                    <a:pt x="253" y="12"/>
                    <a:pt x="253" y="11"/>
                  </a:cubicBezTo>
                  <a:cubicBezTo>
                    <a:pt x="254" y="11"/>
                    <a:pt x="255" y="10"/>
                    <a:pt x="257" y="10"/>
                  </a:cubicBezTo>
                  <a:cubicBezTo>
                    <a:pt x="258" y="10"/>
                    <a:pt x="259" y="11"/>
                    <a:pt x="260" y="11"/>
                  </a:cubicBezTo>
                  <a:cubicBezTo>
                    <a:pt x="261" y="12"/>
                    <a:pt x="261" y="13"/>
                    <a:pt x="261" y="14"/>
                  </a:cubicBezTo>
                  <a:cubicBezTo>
                    <a:pt x="265" y="13"/>
                    <a:pt x="265" y="13"/>
                    <a:pt x="265" y="13"/>
                  </a:cubicBezTo>
                  <a:cubicBezTo>
                    <a:pt x="264" y="12"/>
                    <a:pt x="264" y="11"/>
                    <a:pt x="263" y="10"/>
                  </a:cubicBezTo>
                  <a:cubicBezTo>
                    <a:pt x="263" y="9"/>
                    <a:pt x="262" y="9"/>
                    <a:pt x="261" y="8"/>
                  </a:cubicBezTo>
                  <a:cubicBezTo>
                    <a:pt x="260" y="8"/>
                    <a:pt x="258" y="7"/>
                    <a:pt x="256" y="7"/>
                  </a:cubicBezTo>
                  <a:cubicBezTo>
                    <a:pt x="255" y="7"/>
                    <a:pt x="254" y="8"/>
                    <a:pt x="253" y="8"/>
                  </a:cubicBezTo>
                  <a:cubicBezTo>
                    <a:pt x="252" y="8"/>
                    <a:pt x="252" y="8"/>
                    <a:pt x="251" y="9"/>
                  </a:cubicBezTo>
                  <a:cubicBezTo>
                    <a:pt x="250" y="9"/>
                    <a:pt x="250" y="10"/>
                    <a:pt x="249" y="11"/>
                  </a:cubicBezTo>
                  <a:cubicBezTo>
                    <a:pt x="249" y="12"/>
                    <a:pt x="249" y="12"/>
                    <a:pt x="249" y="13"/>
                  </a:cubicBezTo>
                  <a:cubicBezTo>
                    <a:pt x="249" y="14"/>
                    <a:pt x="249" y="15"/>
                    <a:pt x="250" y="16"/>
                  </a:cubicBezTo>
                  <a:cubicBezTo>
                    <a:pt x="250" y="17"/>
                    <a:pt x="251" y="18"/>
                    <a:pt x="252" y="18"/>
                  </a:cubicBezTo>
                  <a:cubicBezTo>
                    <a:pt x="253" y="19"/>
                    <a:pt x="255" y="19"/>
                    <a:pt x="257" y="20"/>
                  </a:cubicBezTo>
                  <a:cubicBezTo>
                    <a:pt x="259" y="20"/>
                    <a:pt x="260" y="21"/>
                    <a:pt x="261" y="21"/>
                  </a:cubicBezTo>
                  <a:cubicBezTo>
                    <a:pt x="262" y="22"/>
                    <a:pt x="262" y="22"/>
                    <a:pt x="262" y="23"/>
                  </a:cubicBezTo>
                  <a:cubicBezTo>
                    <a:pt x="262" y="24"/>
                    <a:pt x="261" y="25"/>
                    <a:pt x="261" y="25"/>
                  </a:cubicBezTo>
                  <a:cubicBezTo>
                    <a:pt x="260" y="26"/>
                    <a:pt x="259" y="26"/>
                    <a:pt x="257" y="26"/>
                  </a:cubicBezTo>
                  <a:cubicBezTo>
                    <a:pt x="255" y="26"/>
                    <a:pt x="254" y="26"/>
                    <a:pt x="253" y="25"/>
                  </a:cubicBezTo>
                  <a:cubicBezTo>
                    <a:pt x="252" y="24"/>
                    <a:pt x="252" y="23"/>
                    <a:pt x="252" y="22"/>
                  </a:cubicBezTo>
                  <a:cubicBezTo>
                    <a:pt x="248" y="22"/>
                    <a:pt x="248" y="22"/>
                    <a:pt x="248" y="22"/>
                  </a:cubicBezTo>
                  <a:cubicBezTo>
                    <a:pt x="249" y="25"/>
                    <a:pt x="250" y="26"/>
                    <a:pt x="251" y="27"/>
                  </a:cubicBezTo>
                  <a:cubicBezTo>
                    <a:pt x="252" y="29"/>
                    <a:pt x="254" y="29"/>
                    <a:pt x="257" y="29"/>
                  </a:cubicBezTo>
                  <a:cubicBezTo>
                    <a:pt x="259" y="29"/>
                    <a:pt x="260" y="29"/>
                    <a:pt x="261" y="28"/>
                  </a:cubicBezTo>
                  <a:cubicBezTo>
                    <a:pt x="263" y="28"/>
                    <a:pt x="264" y="27"/>
                    <a:pt x="264" y="26"/>
                  </a:cubicBezTo>
                  <a:cubicBezTo>
                    <a:pt x="265" y="25"/>
                    <a:pt x="265" y="24"/>
                    <a:pt x="265" y="23"/>
                  </a:cubicBezTo>
                  <a:cubicBezTo>
                    <a:pt x="265" y="21"/>
                    <a:pt x="265" y="20"/>
                    <a:pt x="265" y="20"/>
                  </a:cubicBezTo>
                  <a:cubicBezTo>
                    <a:pt x="264" y="19"/>
                    <a:pt x="263" y="18"/>
                    <a:pt x="262" y="18"/>
                  </a:cubicBezTo>
                  <a:close/>
                </a:path>
              </a:pathLst>
            </a:custGeom>
            <a:solidFill>
              <a:schemeClr val="bg1">
                <a:alpha val="50000"/>
              </a:schemeClr>
            </a:solidFill>
            <a:ln>
              <a:noFill/>
            </a:ln>
          </p:spPr>
          <p:txBody>
            <a:bodyPr vert="horz" wrap="square" lIns="91440" tIns="45720" rIns="91440" bIns="45720" numCol="1" anchor="t" anchorCtr="0" compatLnSpc="1"/>
            <a:lstStyle/>
            <a:p>
              <a:endParaRPr lang="ko-KR" altLang="en-US">
                <a:solidFill>
                  <a:schemeClr val="bg1"/>
                </a:solidFill>
              </a:endParaRPr>
            </a:p>
          </p:txBody>
        </p:sp>
      </p:grpSp>
      <p:grpSp>
        <p:nvGrpSpPr>
          <p:cNvPr id="28" name="Group 27"/>
          <p:cNvGrpSpPr/>
          <p:nvPr userDrawn="1"/>
        </p:nvGrpSpPr>
        <p:grpSpPr>
          <a:xfrm>
            <a:off x="2117" y="1351915"/>
            <a:ext cx="1663700" cy="2879725"/>
            <a:chOff x="4952858" y="1717675"/>
            <a:chExt cx="1016000" cy="2339975"/>
          </a:xfrm>
        </p:grpSpPr>
        <p:grpSp>
          <p:nvGrpSpPr>
            <p:cNvPr id="29" name="Group 28"/>
            <p:cNvGrpSpPr/>
            <p:nvPr userDrawn="1"/>
          </p:nvGrpSpPr>
          <p:grpSpPr>
            <a:xfrm>
              <a:off x="4952858" y="3181350"/>
              <a:ext cx="1016000" cy="584200"/>
              <a:chOff x="3413126" y="3181350"/>
              <a:chExt cx="1016000" cy="584200"/>
            </a:xfrm>
          </p:grpSpPr>
          <p:sp>
            <p:nvSpPr>
              <p:cNvPr id="58" name="Freeform 35"/>
              <p:cNvSpPr/>
              <p:nvPr userDrawn="1"/>
            </p:nvSpPr>
            <p:spPr bwMode="auto">
              <a:xfrm>
                <a:off x="3921126" y="3473450"/>
                <a:ext cx="508000" cy="292100"/>
              </a:xfrm>
              <a:custGeom>
                <a:avLst/>
                <a:gdLst>
                  <a:gd name="T0" fmla="*/ 0 w 320"/>
                  <a:gd name="T1" fmla="*/ 184 h 184"/>
                  <a:gd name="T2" fmla="*/ 0 w 320"/>
                  <a:gd name="T3" fmla="*/ 184 h 184"/>
                  <a:gd name="T4" fmla="*/ 320 w 320"/>
                  <a:gd name="T5" fmla="*/ 0 h 184"/>
                  <a:gd name="T6" fmla="*/ 0 w 320"/>
                  <a:gd name="T7" fmla="*/ 0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0" y="184"/>
                    </a:lnTo>
                    <a:lnTo>
                      <a:pt x="320" y="0"/>
                    </a:lnTo>
                    <a:lnTo>
                      <a:pt x="0" y="0"/>
                    </a:lnTo>
                    <a:lnTo>
                      <a:pt x="0" y="184"/>
                    </a:lnTo>
                    <a:close/>
                  </a:path>
                </a:pathLst>
              </a:custGeom>
              <a:solidFill>
                <a:schemeClr val="accent1">
                  <a:alpha val="30000"/>
                </a:schemeClr>
              </a:solidFill>
              <a:ln>
                <a:noFill/>
              </a:ln>
            </p:spPr>
            <p:txBody>
              <a:bodyPr vert="horz" wrap="square" lIns="91440" tIns="45720" rIns="91440" bIns="45720" numCol="1" anchor="t" anchorCtr="0" compatLnSpc="1">
                <a:noAutofit/>
              </a:bodyPr>
              <a:lstStyle/>
              <a:p>
                <a:pPr lvl="0"/>
                <a:endParaRPr lang="en-US"/>
              </a:p>
            </p:txBody>
          </p:sp>
          <p:sp>
            <p:nvSpPr>
              <p:cNvPr id="59" name="Freeform 38"/>
              <p:cNvSpPr/>
              <p:nvPr userDrawn="1"/>
            </p:nvSpPr>
            <p:spPr bwMode="auto">
              <a:xfrm>
                <a:off x="3921126" y="3181350"/>
                <a:ext cx="508000" cy="292100"/>
              </a:xfrm>
              <a:custGeom>
                <a:avLst/>
                <a:gdLst>
                  <a:gd name="T0" fmla="*/ 0 w 320"/>
                  <a:gd name="T1" fmla="*/ 0 h 184"/>
                  <a:gd name="T2" fmla="*/ 0 w 320"/>
                  <a:gd name="T3" fmla="*/ 184 h 184"/>
                  <a:gd name="T4" fmla="*/ 320 w 320"/>
                  <a:gd name="T5" fmla="*/ 184 h 184"/>
                  <a:gd name="T6" fmla="*/ 320 w 320"/>
                  <a:gd name="T7" fmla="*/ 184 h 184"/>
                  <a:gd name="T8" fmla="*/ 0 w 320"/>
                  <a:gd name="T9" fmla="*/ 0 h 184"/>
                  <a:gd name="T10" fmla="*/ 0 w 320"/>
                  <a:gd name="T11" fmla="*/ 0 h 184"/>
                </a:gdLst>
                <a:ahLst/>
                <a:cxnLst>
                  <a:cxn ang="0">
                    <a:pos x="T0" y="T1"/>
                  </a:cxn>
                  <a:cxn ang="0">
                    <a:pos x="T2" y="T3"/>
                  </a:cxn>
                  <a:cxn ang="0">
                    <a:pos x="T4" y="T5"/>
                  </a:cxn>
                  <a:cxn ang="0">
                    <a:pos x="T6" y="T7"/>
                  </a:cxn>
                  <a:cxn ang="0">
                    <a:pos x="T8" y="T9"/>
                  </a:cxn>
                  <a:cxn ang="0">
                    <a:pos x="T10" y="T11"/>
                  </a:cxn>
                </a:cxnLst>
                <a:rect l="0" t="0" r="r" b="b"/>
                <a:pathLst>
                  <a:path w="320" h="184">
                    <a:moveTo>
                      <a:pt x="0" y="0"/>
                    </a:moveTo>
                    <a:lnTo>
                      <a:pt x="0" y="184"/>
                    </a:lnTo>
                    <a:lnTo>
                      <a:pt x="320" y="184"/>
                    </a:lnTo>
                    <a:lnTo>
                      <a:pt x="320" y="184"/>
                    </a:lnTo>
                    <a:lnTo>
                      <a:pt x="0" y="0"/>
                    </a:lnTo>
                    <a:lnTo>
                      <a:pt x="0" y="0"/>
                    </a:lnTo>
                    <a:close/>
                  </a:path>
                </a:pathLst>
              </a:custGeom>
              <a:solidFill>
                <a:schemeClr val="accent1">
                  <a:alpha val="30000"/>
                </a:schemeClr>
              </a:solidFill>
              <a:ln>
                <a:noFill/>
              </a:ln>
            </p:spPr>
            <p:txBody>
              <a:bodyPr vert="horz" wrap="square" lIns="91440" tIns="45720" rIns="91440" bIns="45720" numCol="1" anchor="t" anchorCtr="0" compatLnSpc="1">
                <a:noAutofit/>
              </a:bodyPr>
              <a:lstStyle/>
              <a:p>
                <a:pPr lvl="0"/>
                <a:endParaRPr lang="en-US"/>
              </a:p>
            </p:txBody>
          </p:sp>
          <p:sp>
            <p:nvSpPr>
              <p:cNvPr id="60" name="Freeform 39"/>
              <p:cNvSpPr/>
              <p:nvPr userDrawn="1"/>
            </p:nvSpPr>
            <p:spPr bwMode="auto">
              <a:xfrm>
                <a:off x="3413126" y="3181350"/>
                <a:ext cx="508000" cy="292100"/>
              </a:xfrm>
              <a:custGeom>
                <a:avLst/>
                <a:gdLst>
                  <a:gd name="T0" fmla="*/ 0 w 320"/>
                  <a:gd name="T1" fmla="*/ 184 h 184"/>
                  <a:gd name="T2" fmla="*/ 0 w 320"/>
                  <a:gd name="T3" fmla="*/ 184 h 184"/>
                  <a:gd name="T4" fmla="*/ 320 w 320"/>
                  <a:gd name="T5" fmla="*/ 184 h 184"/>
                  <a:gd name="T6" fmla="*/ 320 w 320"/>
                  <a:gd name="T7" fmla="*/ 0 h 184"/>
                  <a:gd name="T8" fmla="*/ 222 w 320"/>
                  <a:gd name="T9" fmla="*/ 58 h 184"/>
                  <a:gd name="T10" fmla="*/ 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0" y="184"/>
                    </a:moveTo>
                    <a:lnTo>
                      <a:pt x="0" y="184"/>
                    </a:lnTo>
                    <a:lnTo>
                      <a:pt x="320" y="184"/>
                    </a:lnTo>
                    <a:lnTo>
                      <a:pt x="320" y="0"/>
                    </a:lnTo>
                    <a:lnTo>
                      <a:pt x="222" y="58"/>
                    </a:lnTo>
                    <a:lnTo>
                      <a:pt x="0" y="184"/>
                    </a:lnTo>
                    <a:close/>
                  </a:path>
                </a:pathLst>
              </a:custGeom>
              <a:solidFill>
                <a:schemeClr val="accent1">
                  <a:alpha val="30000"/>
                </a:schemeClr>
              </a:solidFill>
              <a:ln>
                <a:noFill/>
              </a:ln>
            </p:spPr>
            <p:txBody>
              <a:bodyPr vert="horz" wrap="square" lIns="91440" tIns="45720" rIns="91440" bIns="45720" numCol="1" anchor="t" anchorCtr="0" compatLnSpc="1">
                <a:noAutofit/>
              </a:bodyPr>
              <a:lstStyle/>
              <a:p>
                <a:pPr lvl="0"/>
                <a:endParaRPr lang="en-US"/>
              </a:p>
            </p:txBody>
          </p:sp>
          <p:sp>
            <p:nvSpPr>
              <p:cNvPr id="61" name="Freeform 41"/>
              <p:cNvSpPr/>
              <p:nvPr userDrawn="1"/>
            </p:nvSpPr>
            <p:spPr bwMode="auto">
              <a:xfrm>
                <a:off x="3413126" y="3473450"/>
                <a:ext cx="508000" cy="292100"/>
              </a:xfrm>
              <a:custGeom>
                <a:avLst/>
                <a:gdLst>
                  <a:gd name="T0" fmla="*/ 260 w 320"/>
                  <a:gd name="T1" fmla="*/ 150 h 184"/>
                  <a:gd name="T2" fmla="*/ 320 w 320"/>
                  <a:gd name="T3" fmla="*/ 184 h 184"/>
                  <a:gd name="T4" fmla="*/ 320 w 320"/>
                  <a:gd name="T5" fmla="*/ 0 h 184"/>
                  <a:gd name="T6" fmla="*/ 0 w 320"/>
                  <a:gd name="T7" fmla="*/ 0 h 184"/>
                  <a:gd name="T8" fmla="*/ 260 w 320"/>
                  <a:gd name="T9" fmla="*/ 150 h 184"/>
                </a:gdLst>
                <a:ahLst/>
                <a:cxnLst>
                  <a:cxn ang="0">
                    <a:pos x="T0" y="T1"/>
                  </a:cxn>
                  <a:cxn ang="0">
                    <a:pos x="T2" y="T3"/>
                  </a:cxn>
                  <a:cxn ang="0">
                    <a:pos x="T4" y="T5"/>
                  </a:cxn>
                  <a:cxn ang="0">
                    <a:pos x="T6" y="T7"/>
                  </a:cxn>
                  <a:cxn ang="0">
                    <a:pos x="T8" y="T9"/>
                  </a:cxn>
                </a:cxnLst>
                <a:rect l="0" t="0" r="r" b="b"/>
                <a:pathLst>
                  <a:path w="320" h="184">
                    <a:moveTo>
                      <a:pt x="260" y="150"/>
                    </a:moveTo>
                    <a:lnTo>
                      <a:pt x="320" y="184"/>
                    </a:lnTo>
                    <a:lnTo>
                      <a:pt x="320" y="0"/>
                    </a:lnTo>
                    <a:lnTo>
                      <a:pt x="0" y="0"/>
                    </a:lnTo>
                    <a:lnTo>
                      <a:pt x="260" y="150"/>
                    </a:lnTo>
                    <a:close/>
                  </a:path>
                </a:pathLst>
              </a:custGeom>
              <a:solidFill>
                <a:schemeClr val="accent1">
                  <a:alpha val="30000"/>
                </a:schemeClr>
              </a:solidFill>
              <a:ln>
                <a:noFill/>
              </a:ln>
            </p:spPr>
            <p:txBody>
              <a:bodyPr vert="horz" wrap="square" lIns="91440" tIns="45720" rIns="91440" bIns="45720" numCol="1" anchor="t" anchorCtr="0" compatLnSpc="1">
                <a:noAutofit/>
              </a:bodyPr>
              <a:lstStyle/>
              <a:p>
                <a:pPr lvl="0"/>
                <a:endParaRPr lang="en-US"/>
              </a:p>
            </p:txBody>
          </p:sp>
        </p:grpSp>
        <p:grpSp>
          <p:nvGrpSpPr>
            <p:cNvPr id="30" name="Group 29"/>
            <p:cNvGrpSpPr/>
            <p:nvPr userDrawn="1"/>
          </p:nvGrpSpPr>
          <p:grpSpPr>
            <a:xfrm>
              <a:off x="4952858" y="2889250"/>
              <a:ext cx="508000" cy="584200"/>
              <a:chOff x="3413126" y="2889250"/>
              <a:chExt cx="508000" cy="584200"/>
            </a:xfrm>
          </p:grpSpPr>
          <p:sp>
            <p:nvSpPr>
              <p:cNvPr id="56" name="Freeform 42"/>
              <p:cNvSpPr/>
              <p:nvPr userDrawn="1"/>
            </p:nvSpPr>
            <p:spPr bwMode="auto">
              <a:xfrm>
                <a:off x="3413126" y="2889250"/>
                <a:ext cx="508000" cy="292100"/>
              </a:xfrm>
              <a:custGeom>
                <a:avLst/>
                <a:gdLst>
                  <a:gd name="T0" fmla="*/ 320 w 320"/>
                  <a:gd name="T1" fmla="*/ 184 h 184"/>
                  <a:gd name="T2" fmla="*/ 78 w 320"/>
                  <a:gd name="T3" fmla="*/ 44 h 184"/>
                  <a:gd name="T4" fmla="*/ 0 w 320"/>
                  <a:gd name="T5" fmla="*/ 0 h 184"/>
                  <a:gd name="T6" fmla="*/ 0 w 320"/>
                  <a:gd name="T7" fmla="*/ 184 h 184"/>
                  <a:gd name="T8" fmla="*/ 320 w 320"/>
                  <a:gd name="T9" fmla="*/ 184 h 184"/>
                  <a:gd name="T10" fmla="*/ 32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320" y="184"/>
                    </a:moveTo>
                    <a:lnTo>
                      <a:pt x="78" y="44"/>
                    </a:lnTo>
                    <a:lnTo>
                      <a:pt x="0" y="0"/>
                    </a:lnTo>
                    <a:lnTo>
                      <a:pt x="0" y="184"/>
                    </a:lnTo>
                    <a:lnTo>
                      <a:pt x="320" y="184"/>
                    </a:lnTo>
                    <a:lnTo>
                      <a:pt x="320" y="184"/>
                    </a:lnTo>
                    <a:close/>
                  </a:path>
                </a:pathLst>
              </a:custGeom>
              <a:solidFill>
                <a:schemeClr val="accent1">
                  <a:alpha val="40000"/>
                </a:schemeClr>
              </a:solidFill>
              <a:ln>
                <a:noFill/>
              </a:ln>
            </p:spPr>
            <p:txBody>
              <a:bodyPr vert="horz" wrap="square" lIns="91440" tIns="45720" rIns="91440" bIns="45720" numCol="1" anchor="t" anchorCtr="0" compatLnSpc="1">
                <a:noAutofit/>
              </a:bodyPr>
              <a:lstStyle/>
              <a:p>
                <a:pPr lvl="0"/>
                <a:endParaRPr lang="en-US"/>
              </a:p>
            </p:txBody>
          </p:sp>
          <p:sp>
            <p:nvSpPr>
              <p:cNvPr id="57" name="Freeform 43"/>
              <p:cNvSpPr/>
              <p:nvPr userDrawn="1"/>
            </p:nvSpPr>
            <p:spPr bwMode="auto">
              <a:xfrm>
                <a:off x="3413126" y="3181350"/>
                <a:ext cx="508000" cy="292100"/>
              </a:xfrm>
              <a:custGeom>
                <a:avLst/>
                <a:gdLst>
                  <a:gd name="T0" fmla="*/ 320 w 320"/>
                  <a:gd name="T1" fmla="*/ 0 h 184"/>
                  <a:gd name="T2" fmla="*/ 0 w 320"/>
                  <a:gd name="T3" fmla="*/ 0 h 184"/>
                  <a:gd name="T4" fmla="*/ 0 w 320"/>
                  <a:gd name="T5" fmla="*/ 184 h 184"/>
                  <a:gd name="T6" fmla="*/ 0 w 320"/>
                  <a:gd name="T7" fmla="*/ 184 h 184"/>
                  <a:gd name="T8" fmla="*/ 222 w 320"/>
                  <a:gd name="T9" fmla="*/ 58 h 184"/>
                  <a:gd name="T10" fmla="*/ 320 w 320"/>
                  <a:gd name="T11" fmla="*/ 0 h 184"/>
                </a:gdLst>
                <a:ahLst/>
                <a:cxnLst>
                  <a:cxn ang="0">
                    <a:pos x="T0" y="T1"/>
                  </a:cxn>
                  <a:cxn ang="0">
                    <a:pos x="T2" y="T3"/>
                  </a:cxn>
                  <a:cxn ang="0">
                    <a:pos x="T4" y="T5"/>
                  </a:cxn>
                  <a:cxn ang="0">
                    <a:pos x="T6" y="T7"/>
                  </a:cxn>
                  <a:cxn ang="0">
                    <a:pos x="T8" y="T9"/>
                  </a:cxn>
                  <a:cxn ang="0">
                    <a:pos x="T10" y="T11"/>
                  </a:cxn>
                </a:cxnLst>
                <a:rect l="0" t="0" r="r" b="b"/>
                <a:pathLst>
                  <a:path w="320" h="184">
                    <a:moveTo>
                      <a:pt x="320" y="0"/>
                    </a:moveTo>
                    <a:lnTo>
                      <a:pt x="0" y="0"/>
                    </a:lnTo>
                    <a:lnTo>
                      <a:pt x="0" y="184"/>
                    </a:lnTo>
                    <a:lnTo>
                      <a:pt x="0" y="184"/>
                    </a:lnTo>
                    <a:lnTo>
                      <a:pt x="222" y="58"/>
                    </a:lnTo>
                    <a:lnTo>
                      <a:pt x="320" y="0"/>
                    </a:lnTo>
                    <a:close/>
                  </a:path>
                </a:pathLst>
              </a:custGeom>
              <a:solidFill>
                <a:schemeClr val="accent1">
                  <a:alpha val="40000"/>
                </a:schemeClr>
              </a:solidFill>
              <a:ln>
                <a:noFill/>
              </a:ln>
            </p:spPr>
            <p:txBody>
              <a:bodyPr vert="horz" wrap="square" lIns="91440" tIns="45720" rIns="91440" bIns="45720" numCol="1" anchor="t" anchorCtr="0" compatLnSpc="1">
                <a:noAutofit/>
              </a:bodyPr>
              <a:lstStyle/>
              <a:p>
                <a:pPr lvl="0"/>
                <a:endParaRPr lang="en-US"/>
              </a:p>
            </p:txBody>
          </p:sp>
        </p:grpSp>
        <p:grpSp>
          <p:nvGrpSpPr>
            <p:cNvPr id="31" name="Group 30"/>
            <p:cNvGrpSpPr/>
            <p:nvPr userDrawn="1"/>
          </p:nvGrpSpPr>
          <p:grpSpPr>
            <a:xfrm>
              <a:off x="4952858" y="2305050"/>
              <a:ext cx="508000" cy="584200"/>
              <a:chOff x="3413126" y="2305050"/>
              <a:chExt cx="508000" cy="584200"/>
            </a:xfrm>
          </p:grpSpPr>
          <p:sp>
            <p:nvSpPr>
              <p:cNvPr id="54" name="Freeform 47"/>
              <p:cNvSpPr/>
              <p:nvPr userDrawn="1"/>
            </p:nvSpPr>
            <p:spPr bwMode="auto">
              <a:xfrm>
                <a:off x="3413126" y="2305050"/>
                <a:ext cx="508000" cy="292100"/>
              </a:xfrm>
              <a:custGeom>
                <a:avLst/>
                <a:gdLst>
                  <a:gd name="T0" fmla="*/ 320 w 320"/>
                  <a:gd name="T1" fmla="*/ 184 h 184"/>
                  <a:gd name="T2" fmla="*/ 256 w 320"/>
                  <a:gd name="T3" fmla="*/ 148 h 184"/>
                  <a:gd name="T4" fmla="*/ 0 w 320"/>
                  <a:gd name="T5" fmla="*/ 0 h 184"/>
                  <a:gd name="T6" fmla="*/ 0 w 320"/>
                  <a:gd name="T7" fmla="*/ 184 h 184"/>
                  <a:gd name="T8" fmla="*/ 320 w 320"/>
                  <a:gd name="T9" fmla="*/ 184 h 184"/>
                  <a:gd name="T10" fmla="*/ 32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320" y="184"/>
                    </a:moveTo>
                    <a:lnTo>
                      <a:pt x="256" y="148"/>
                    </a:lnTo>
                    <a:lnTo>
                      <a:pt x="0" y="0"/>
                    </a:lnTo>
                    <a:lnTo>
                      <a:pt x="0" y="184"/>
                    </a:lnTo>
                    <a:lnTo>
                      <a:pt x="320" y="184"/>
                    </a:lnTo>
                    <a:lnTo>
                      <a:pt x="320" y="184"/>
                    </a:lnTo>
                    <a:close/>
                  </a:path>
                </a:pathLst>
              </a:custGeom>
              <a:solidFill>
                <a:schemeClr val="accent1">
                  <a:alpha val="70000"/>
                </a:schemeClr>
              </a:solidFill>
              <a:ln>
                <a:noFill/>
              </a:ln>
            </p:spPr>
            <p:txBody>
              <a:bodyPr vert="horz" wrap="square" lIns="91440" tIns="45720" rIns="91440" bIns="45720" numCol="1" anchor="t" anchorCtr="0" compatLnSpc="1">
                <a:noAutofit/>
              </a:bodyPr>
              <a:lstStyle/>
              <a:p>
                <a:pPr lvl="0"/>
                <a:endParaRPr lang="en-US"/>
              </a:p>
            </p:txBody>
          </p:sp>
          <p:sp>
            <p:nvSpPr>
              <p:cNvPr id="55" name="Freeform 48"/>
              <p:cNvSpPr/>
              <p:nvPr userDrawn="1"/>
            </p:nvSpPr>
            <p:spPr bwMode="auto">
              <a:xfrm>
                <a:off x="3413126" y="2597150"/>
                <a:ext cx="508000" cy="292100"/>
              </a:xfrm>
              <a:custGeom>
                <a:avLst/>
                <a:gdLst>
                  <a:gd name="T0" fmla="*/ 0 w 320"/>
                  <a:gd name="T1" fmla="*/ 0 h 184"/>
                  <a:gd name="T2" fmla="*/ 0 w 320"/>
                  <a:gd name="T3" fmla="*/ 184 h 184"/>
                  <a:gd name="T4" fmla="*/ 320 w 320"/>
                  <a:gd name="T5" fmla="*/ 0 h 184"/>
                  <a:gd name="T6" fmla="*/ 0 w 320"/>
                  <a:gd name="T7" fmla="*/ 0 h 184"/>
                </a:gdLst>
                <a:ahLst/>
                <a:cxnLst>
                  <a:cxn ang="0">
                    <a:pos x="T0" y="T1"/>
                  </a:cxn>
                  <a:cxn ang="0">
                    <a:pos x="T2" y="T3"/>
                  </a:cxn>
                  <a:cxn ang="0">
                    <a:pos x="T4" y="T5"/>
                  </a:cxn>
                  <a:cxn ang="0">
                    <a:pos x="T6" y="T7"/>
                  </a:cxn>
                </a:cxnLst>
                <a:rect l="0" t="0" r="r" b="b"/>
                <a:pathLst>
                  <a:path w="320" h="184">
                    <a:moveTo>
                      <a:pt x="0" y="0"/>
                    </a:moveTo>
                    <a:lnTo>
                      <a:pt x="0" y="184"/>
                    </a:lnTo>
                    <a:lnTo>
                      <a:pt x="320" y="0"/>
                    </a:lnTo>
                    <a:lnTo>
                      <a:pt x="0" y="0"/>
                    </a:lnTo>
                    <a:close/>
                  </a:path>
                </a:pathLst>
              </a:custGeom>
              <a:solidFill>
                <a:schemeClr val="accent1">
                  <a:alpha val="70000"/>
                </a:schemeClr>
              </a:solidFill>
              <a:ln>
                <a:noFill/>
              </a:ln>
            </p:spPr>
            <p:txBody>
              <a:bodyPr vert="horz" wrap="square" lIns="91440" tIns="45720" rIns="91440" bIns="45720" numCol="1" anchor="t" anchorCtr="0" compatLnSpc="1">
                <a:noAutofit/>
              </a:bodyPr>
              <a:lstStyle/>
              <a:p>
                <a:pPr lvl="0"/>
                <a:endParaRPr lang="en-US"/>
              </a:p>
            </p:txBody>
          </p:sp>
        </p:grpSp>
        <p:grpSp>
          <p:nvGrpSpPr>
            <p:cNvPr id="32" name="Group 31"/>
            <p:cNvGrpSpPr/>
            <p:nvPr userDrawn="1"/>
          </p:nvGrpSpPr>
          <p:grpSpPr>
            <a:xfrm>
              <a:off x="5460858" y="2889250"/>
              <a:ext cx="508000" cy="584200"/>
              <a:chOff x="3921126" y="2889250"/>
              <a:chExt cx="508000" cy="584200"/>
            </a:xfrm>
          </p:grpSpPr>
          <p:sp>
            <p:nvSpPr>
              <p:cNvPr id="52" name="Freeform 49"/>
              <p:cNvSpPr/>
              <p:nvPr userDrawn="1"/>
            </p:nvSpPr>
            <p:spPr bwMode="auto">
              <a:xfrm>
                <a:off x="3921126" y="3181350"/>
                <a:ext cx="508000" cy="292100"/>
              </a:xfrm>
              <a:custGeom>
                <a:avLst/>
                <a:gdLst>
                  <a:gd name="T0" fmla="*/ 320 w 320"/>
                  <a:gd name="T1" fmla="*/ 184 h 184"/>
                  <a:gd name="T2" fmla="*/ 320 w 320"/>
                  <a:gd name="T3" fmla="*/ 0 h 184"/>
                  <a:gd name="T4" fmla="*/ 0 w 320"/>
                  <a:gd name="T5" fmla="*/ 0 h 184"/>
                  <a:gd name="T6" fmla="*/ 320 w 320"/>
                  <a:gd name="T7" fmla="*/ 184 h 184"/>
                </a:gdLst>
                <a:ahLst/>
                <a:cxnLst>
                  <a:cxn ang="0">
                    <a:pos x="T0" y="T1"/>
                  </a:cxn>
                  <a:cxn ang="0">
                    <a:pos x="T2" y="T3"/>
                  </a:cxn>
                  <a:cxn ang="0">
                    <a:pos x="T4" y="T5"/>
                  </a:cxn>
                  <a:cxn ang="0">
                    <a:pos x="T6" y="T7"/>
                  </a:cxn>
                </a:cxnLst>
                <a:rect l="0" t="0" r="r" b="b"/>
                <a:pathLst>
                  <a:path w="320" h="184">
                    <a:moveTo>
                      <a:pt x="320" y="184"/>
                    </a:moveTo>
                    <a:lnTo>
                      <a:pt x="320" y="0"/>
                    </a:lnTo>
                    <a:lnTo>
                      <a:pt x="0" y="0"/>
                    </a:lnTo>
                    <a:lnTo>
                      <a:pt x="320" y="184"/>
                    </a:lnTo>
                    <a:close/>
                  </a:path>
                </a:pathLst>
              </a:custGeom>
              <a:solidFill>
                <a:schemeClr val="accent1">
                  <a:alpha val="50000"/>
                </a:schemeClr>
              </a:solidFill>
              <a:ln>
                <a:noFill/>
              </a:ln>
            </p:spPr>
            <p:txBody>
              <a:bodyPr vert="horz" wrap="square" lIns="91440" tIns="45720" rIns="91440" bIns="45720" numCol="1" anchor="t" anchorCtr="0" compatLnSpc="1">
                <a:noAutofit/>
              </a:bodyPr>
              <a:lstStyle/>
              <a:p>
                <a:pPr lvl="0"/>
                <a:endParaRPr lang="en-US"/>
              </a:p>
            </p:txBody>
          </p:sp>
          <p:sp>
            <p:nvSpPr>
              <p:cNvPr id="53" name="Freeform 50"/>
              <p:cNvSpPr/>
              <p:nvPr userDrawn="1"/>
            </p:nvSpPr>
            <p:spPr bwMode="auto">
              <a:xfrm>
                <a:off x="3921126" y="2889250"/>
                <a:ext cx="508000" cy="292100"/>
              </a:xfrm>
              <a:custGeom>
                <a:avLst/>
                <a:gdLst>
                  <a:gd name="T0" fmla="*/ 0 w 320"/>
                  <a:gd name="T1" fmla="*/ 184 h 184"/>
                  <a:gd name="T2" fmla="*/ 320 w 320"/>
                  <a:gd name="T3" fmla="*/ 184 h 184"/>
                  <a:gd name="T4" fmla="*/ 320 w 320"/>
                  <a:gd name="T5" fmla="*/ 0 h 184"/>
                  <a:gd name="T6" fmla="*/ 0 w 320"/>
                  <a:gd name="T7" fmla="*/ 184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320" y="184"/>
                    </a:lnTo>
                    <a:lnTo>
                      <a:pt x="320" y="0"/>
                    </a:lnTo>
                    <a:lnTo>
                      <a:pt x="0" y="184"/>
                    </a:lnTo>
                    <a:lnTo>
                      <a:pt x="0" y="184"/>
                    </a:lnTo>
                    <a:close/>
                  </a:path>
                </a:pathLst>
              </a:custGeom>
              <a:solidFill>
                <a:schemeClr val="accent1">
                  <a:alpha val="50000"/>
                </a:schemeClr>
              </a:solidFill>
              <a:ln>
                <a:noFill/>
              </a:ln>
            </p:spPr>
            <p:txBody>
              <a:bodyPr vert="horz" wrap="square" lIns="91440" tIns="45720" rIns="91440" bIns="45720" numCol="1" anchor="t" anchorCtr="0" compatLnSpc="1">
                <a:noAutofit/>
              </a:bodyPr>
              <a:lstStyle/>
              <a:p>
                <a:pPr lvl="0"/>
                <a:endParaRPr lang="en-US"/>
              </a:p>
            </p:txBody>
          </p:sp>
        </p:grpSp>
        <p:grpSp>
          <p:nvGrpSpPr>
            <p:cNvPr id="33" name="Group 32"/>
            <p:cNvGrpSpPr/>
            <p:nvPr userDrawn="1"/>
          </p:nvGrpSpPr>
          <p:grpSpPr>
            <a:xfrm>
              <a:off x="4952858" y="3473450"/>
              <a:ext cx="508000" cy="584200"/>
              <a:chOff x="3413126" y="3473450"/>
              <a:chExt cx="508000" cy="584200"/>
            </a:xfrm>
          </p:grpSpPr>
          <p:sp>
            <p:nvSpPr>
              <p:cNvPr id="50" name="Freeform 51"/>
              <p:cNvSpPr/>
              <p:nvPr userDrawn="1"/>
            </p:nvSpPr>
            <p:spPr bwMode="auto">
              <a:xfrm>
                <a:off x="3413126" y="3473450"/>
                <a:ext cx="508000" cy="292100"/>
              </a:xfrm>
              <a:custGeom>
                <a:avLst/>
                <a:gdLst>
                  <a:gd name="T0" fmla="*/ 260 w 320"/>
                  <a:gd name="T1" fmla="*/ 150 h 184"/>
                  <a:gd name="T2" fmla="*/ 0 w 320"/>
                  <a:gd name="T3" fmla="*/ 0 h 184"/>
                  <a:gd name="T4" fmla="*/ 0 w 320"/>
                  <a:gd name="T5" fmla="*/ 184 h 184"/>
                  <a:gd name="T6" fmla="*/ 320 w 320"/>
                  <a:gd name="T7" fmla="*/ 184 h 184"/>
                  <a:gd name="T8" fmla="*/ 260 w 320"/>
                  <a:gd name="T9" fmla="*/ 150 h 184"/>
                </a:gdLst>
                <a:ahLst/>
                <a:cxnLst>
                  <a:cxn ang="0">
                    <a:pos x="T0" y="T1"/>
                  </a:cxn>
                  <a:cxn ang="0">
                    <a:pos x="T2" y="T3"/>
                  </a:cxn>
                  <a:cxn ang="0">
                    <a:pos x="T4" y="T5"/>
                  </a:cxn>
                  <a:cxn ang="0">
                    <a:pos x="T6" y="T7"/>
                  </a:cxn>
                  <a:cxn ang="0">
                    <a:pos x="T8" y="T9"/>
                  </a:cxn>
                </a:cxnLst>
                <a:rect l="0" t="0" r="r" b="b"/>
                <a:pathLst>
                  <a:path w="320" h="184">
                    <a:moveTo>
                      <a:pt x="260" y="150"/>
                    </a:moveTo>
                    <a:lnTo>
                      <a:pt x="0" y="0"/>
                    </a:lnTo>
                    <a:lnTo>
                      <a:pt x="0" y="184"/>
                    </a:lnTo>
                    <a:lnTo>
                      <a:pt x="320" y="184"/>
                    </a:lnTo>
                    <a:lnTo>
                      <a:pt x="260" y="150"/>
                    </a:lnTo>
                    <a:close/>
                  </a:path>
                </a:pathLst>
              </a:custGeom>
              <a:solidFill>
                <a:schemeClr val="accent1">
                  <a:alpha val="20000"/>
                </a:schemeClr>
              </a:solidFill>
              <a:ln>
                <a:noFill/>
              </a:ln>
            </p:spPr>
            <p:txBody>
              <a:bodyPr vert="horz" wrap="square" lIns="91440" tIns="45720" rIns="91440" bIns="45720" numCol="1" anchor="t" anchorCtr="0" compatLnSpc="1">
                <a:noAutofit/>
              </a:bodyPr>
              <a:lstStyle/>
              <a:p>
                <a:pPr lvl="0"/>
                <a:endParaRPr lang="en-US"/>
              </a:p>
            </p:txBody>
          </p:sp>
          <p:sp>
            <p:nvSpPr>
              <p:cNvPr id="51" name="Freeform 52"/>
              <p:cNvSpPr/>
              <p:nvPr userDrawn="1"/>
            </p:nvSpPr>
            <p:spPr bwMode="auto">
              <a:xfrm>
                <a:off x="3413126" y="3765550"/>
                <a:ext cx="508000" cy="292100"/>
              </a:xfrm>
              <a:custGeom>
                <a:avLst/>
                <a:gdLst>
                  <a:gd name="T0" fmla="*/ 0 w 320"/>
                  <a:gd name="T1" fmla="*/ 0 h 184"/>
                  <a:gd name="T2" fmla="*/ 0 w 320"/>
                  <a:gd name="T3" fmla="*/ 184 h 184"/>
                  <a:gd name="T4" fmla="*/ 320 w 320"/>
                  <a:gd name="T5" fmla="*/ 0 h 184"/>
                  <a:gd name="T6" fmla="*/ 320 w 320"/>
                  <a:gd name="T7" fmla="*/ 0 h 184"/>
                  <a:gd name="T8" fmla="*/ 0 w 320"/>
                  <a:gd name="T9" fmla="*/ 0 h 184"/>
                </a:gdLst>
                <a:ahLst/>
                <a:cxnLst>
                  <a:cxn ang="0">
                    <a:pos x="T0" y="T1"/>
                  </a:cxn>
                  <a:cxn ang="0">
                    <a:pos x="T2" y="T3"/>
                  </a:cxn>
                  <a:cxn ang="0">
                    <a:pos x="T4" y="T5"/>
                  </a:cxn>
                  <a:cxn ang="0">
                    <a:pos x="T6" y="T7"/>
                  </a:cxn>
                  <a:cxn ang="0">
                    <a:pos x="T8" y="T9"/>
                  </a:cxn>
                </a:cxnLst>
                <a:rect l="0" t="0" r="r" b="b"/>
                <a:pathLst>
                  <a:path w="320" h="184">
                    <a:moveTo>
                      <a:pt x="0" y="0"/>
                    </a:moveTo>
                    <a:lnTo>
                      <a:pt x="0" y="184"/>
                    </a:lnTo>
                    <a:lnTo>
                      <a:pt x="320" y="0"/>
                    </a:lnTo>
                    <a:lnTo>
                      <a:pt x="320" y="0"/>
                    </a:lnTo>
                    <a:lnTo>
                      <a:pt x="0" y="0"/>
                    </a:lnTo>
                    <a:close/>
                  </a:path>
                </a:pathLst>
              </a:custGeom>
              <a:solidFill>
                <a:schemeClr val="accent1">
                  <a:alpha val="20000"/>
                </a:schemeClr>
              </a:solidFill>
              <a:ln>
                <a:noFill/>
              </a:ln>
            </p:spPr>
            <p:txBody>
              <a:bodyPr vert="horz" wrap="square" lIns="91440" tIns="45720" rIns="91440" bIns="45720" numCol="1" anchor="t" anchorCtr="0" compatLnSpc="1">
                <a:noAutofit/>
              </a:bodyPr>
              <a:lstStyle/>
              <a:p>
                <a:pPr lvl="0"/>
                <a:endParaRPr lang="en-US"/>
              </a:p>
            </p:txBody>
          </p:sp>
        </p:grpSp>
        <p:grpSp>
          <p:nvGrpSpPr>
            <p:cNvPr id="34" name="Group 33"/>
            <p:cNvGrpSpPr/>
            <p:nvPr userDrawn="1"/>
          </p:nvGrpSpPr>
          <p:grpSpPr>
            <a:xfrm>
              <a:off x="5460858" y="2305050"/>
              <a:ext cx="508000" cy="584200"/>
              <a:chOff x="3921126" y="2305050"/>
              <a:chExt cx="508000" cy="584200"/>
            </a:xfrm>
          </p:grpSpPr>
          <p:sp>
            <p:nvSpPr>
              <p:cNvPr id="48" name="Freeform 55"/>
              <p:cNvSpPr/>
              <p:nvPr userDrawn="1"/>
            </p:nvSpPr>
            <p:spPr bwMode="auto">
              <a:xfrm>
                <a:off x="3921126" y="2305050"/>
                <a:ext cx="508000" cy="292100"/>
              </a:xfrm>
              <a:custGeom>
                <a:avLst/>
                <a:gdLst>
                  <a:gd name="T0" fmla="*/ 0 w 320"/>
                  <a:gd name="T1" fmla="*/ 184 h 184"/>
                  <a:gd name="T2" fmla="*/ 320 w 320"/>
                  <a:gd name="T3" fmla="*/ 184 h 184"/>
                  <a:gd name="T4" fmla="*/ 320 w 320"/>
                  <a:gd name="T5" fmla="*/ 0 h 184"/>
                  <a:gd name="T6" fmla="*/ 0 w 320"/>
                  <a:gd name="T7" fmla="*/ 184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320" y="184"/>
                    </a:lnTo>
                    <a:lnTo>
                      <a:pt x="320" y="0"/>
                    </a:lnTo>
                    <a:lnTo>
                      <a:pt x="0" y="184"/>
                    </a:lnTo>
                    <a:lnTo>
                      <a:pt x="0" y="184"/>
                    </a:lnTo>
                    <a:close/>
                  </a:path>
                </a:pathLst>
              </a:custGeom>
              <a:solidFill>
                <a:schemeClr val="accent1">
                  <a:alpha val="80000"/>
                </a:schemeClr>
              </a:solidFill>
              <a:ln>
                <a:noFill/>
              </a:ln>
            </p:spPr>
            <p:txBody>
              <a:bodyPr vert="horz" wrap="square" lIns="91440" tIns="45720" rIns="91440" bIns="45720" numCol="1" anchor="t" anchorCtr="0" compatLnSpc="1">
                <a:noAutofit/>
              </a:bodyPr>
              <a:lstStyle/>
              <a:p>
                <a:pPr lvl="0"/>
                <a:endParaRPr lang="en-US"/>
              </a:p>
            </p:txBody>
          </p:sp>
          <p:sp>
            <p:nvSpPr>
              <p:cNvPr id="49" name="Freeform 56"/>
              <p:cNvSpPr/>
              <p:nvPr userDrawn="1"/>
            </p:nvSpPr>
            <p:spPr bwMode="auto">
              <a:xfrm>
                <a:off x="3921126" y="2597150"/>
                <a:ext cx="508000" cy="292100"/>
              </a:xfrm>
              <a:custGeom>
                <a:avLst/>
                <a:gdLst>
                  <a:gd name="T0" fmla="*/ 0 w 320"/>
                  <a:gd name="T1" fmla="*/ 0 h 184"/>
                  <a:gd name="T2" fmla="*/ 320 w 320"/>
                  <a:gd name="T3" fmla="*/ 184 h 184"/>
                  <a:gd name="T4" fmla="*/ 320 w 320"/>
                  <a:gd name="T5" fmla="*/ 0 h 184"/>
                  <a:gd name="T6" fmla="*/ 0 w 320"/>
                  <a:gd name="T7" fmla="*/ 0 h 184"/>
                </a:gdLst>
                <a:ahLst/>
                <a:cxnLst>
                  <a:cxn ang="0">
                    <a:pos x="T0" y="T1"/>
                  </a:cxn>
                  <a:cxn ang="0">
                    <a:pos x="T2" y="T3"/>
                  </a:cxn>
                  <a:cxn ang="0">
                    <a:pos x="T4" y="T5"/>
                  </a:cxn>
                  <a:cxn ang="0">
                    <a:pos x="T6" y="T7"/>
                  </a:cxn>
                </a:cxnLst>
                <a:rect l="0" t="0" r="r" b="b"/>
                <a:pathLst>
                  <a:path w="320" h="184">
                    <a:moveTo>
                      <a:pt x="0" y="0"/>
                    </a:moveTo>
                    <a:lnTo>
                      <a:pt x="320" y="184"/>
                    </a:lnTo>
                    <a:lnTo>
                      <a:pt x="320" y="0"/>
                    </a:lnTo>
                    <a:lnTo>
                      <a:pt x="0" y="0"/>
                    </a:lnTo>
                    <a:close/>
                  </a:path>
                </a:pathLst>
              </a:custGeom>
              <a:solidFill>
                <a:schemeClr val="accent1">
                  <a:alpha val="80000"/>
                </a:schemeClr>
              </a:solidFill>
              <a:ln>
                <a:noFill/>
              </a:ln>
            </p:spPr>
            <p:txBody>
              <a:bodyPr vert="horz" wrap="square" lIns="91440" tIns="45720" rIns="91440" bIns="45720" numCol="1" anchor="t" anchorCtr="0" compatLnSpc="1">
                <a:noAutofit/>
              </a:bodyPr>
              <a:lstStyle/>
              <a:p>
                <a:pPr lvl="0"/>
                <a:endParaRPr lang="en-US"/>
              </a:p>
            </p:txBody>
          </p:sp>
        </p:grpSp>
        <p:grpSp>
          <p:nvGrpSpPr>
            <p:cNvPr id="35" name="Group 34"/>
            <p:cNvGrpSpPr/>
            <p:nvPr userDrawn="1"/>
          </p:nvGrpSpPr>
          <p:grpSpPr>
            <a:xfrm>
              <a:off x="4952858" y="2597150"/>
              <a:ext cx="1016000" cy="584200"/>
              <a:chOff x="3413126" y="2597150"/>
              <a:chExt cx="1016000" cy="584200"/>
            </a:xfrm>
          </p:grpSpPr>
          <p:sp>
            <p:nvSpPr>
              <p:cNvPr id="44" name="Freeform 58"/>
              <p:cNvSpPr/>
              <p:nvPr userDrawn="1"/>
            </p:nvSpPr>
            <p:spPr bwMode="auto">
              <a:xfrm>
                <a:off x="3413126" y="2597150"/>
                <a:ext cx="508000" cy="292100"/>
              </a:xfrm>
              <a:custGeom>
                <a:avLst/>
                <a:gdLst>
                  <a:gd name="T0" fmla="*/ 0 w 320"/>
                  <a:gd name="T1" fmla="*/ 184 h 184"/>
                  <a:gd name="T2" fmla="*/ 0 w 320"/>
                  <a:gd name="T3" fmla="*/ 184 h 184"/>
                  <a:gd name="T4" fmla="*/ 320 w 320"/>
                  <a:gd name="T5" fmla="*/ 184 h 184"/>
                  <a:gd name="T6" fmla="*/ 320 w 320"/>
                  <a:gd name="T7" fmla="*/ 0 h 184"/>
                  <a:gd name="T8" fmla="*/ 320 w 320"/>
                  <a:gd name="T9" fmla="*/ 0 h 184"/>
                  <a:gd name="T10" fmla="*/ 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0" y="184"/>
                    </a:moveTo>
                    <a:lnTo>
                      <a:pt x="0" y="184"/>
                    </a:lnTo>
                    <a:lnTo>
                      <a:pt x="320" y="184"/>
                    </a:lnTo>
                    <a:lnTo>
                      <a:pt x="320" y="0"/>
                    </a:lnTo>
                    <a:lnTo>
                      <a:pt x="320" y="0"/>
                    </a:lnTo>
                    <a:lnTo>
                      <a:pt x="0" y="184"/>
                    </a:lnTo>
                    <a:close/>
                  </a:path>
                </a:pathLst>
              </a:custGeom>
              <a:solidFill>
                <a:schemeClr val="accent1">
                  <a:alpha val="60000"/>
                </a:schemeClr>
              </a:solidFill>
              <a:ln>
                <a:noFill/>
              </a:ln>
            </p:spPr>
            <p:txBody>
              <a:bodyPr vert="horz" wrap="square" lIns="91440" tIns="45720" rIns="91440" bIns="45720" numCol="1" anchor="t" anchorCtr="0" compatLnSpc="1">
                <a:noAutofit/>
              </a:bodyPr>
              <a:lstStyle/>
              <a:p>
                <a:pPr lvl="0"/>
                <a:endParaRPr lang="en-US"/>
              </a:p>
            </p:txBody>
          </p:sp>
          <p:sp>
            <p:nvSpPr>
              <p:cNvPr id="45" name="Freeform 59"/>
              <p:cNvSpPr/>
              <p:nvPr userDrawn="1"/>
            </p:nvSpPr>
            <p:spPr bwMode="auto">
              <a:xfrm>
                <a:off x="3921126" y="2889250"/>
                <a:ext cx="508000" cy="292100"/>
              </a:xfrm>
              <a:custGeom>
                <a:avLst/>
                <a:gdLst>
                  <a:gd name="T0" fmla="*/ 0 w 320"/>
                  <a:gd name="T1" fmla="*/ 184 h 184"/>
                  <a:gd name="T2" fmla="*/ 0 w 320"/>
                  <a:gd name="T3" fmla="*/ 184 h 184"/>
                  <a:gd name="T4" fmla="*/ 320 w 320"/>
                  <a:gd name="T5" fmla="*/ 0 h 184"/>
                  <a:gd name="T6" fmla="*/ 0 w 320"/>
                  <a:gd name="T7" fmla="*/ 0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0" y="184"/>
                    </a:lnTo>
                    <a:lnTo>
                      <a:pt x="320" y="0"/>
                    </a:lnTo>
                    <a:lnTo>
                      <a:pt x="0" y="0"/>
                    </a:lnTo>
                    <a:lnTo>
                      <a:pt x="0" y="184"/>
                    </a:lnTo>
                    <a:close/>
                  </a:path>
                </a:pathLst>
              </a:custGeom>
              <a:solidFill>
                <a:schemeClr val="accent1">
                  <a:alpha val="60000"/>
                </a:schemeClr>
              </a:solidFill>
              <a:ln>
                <a:noFill/>
              </a:ln>
            </p:spPr>
            <p:txBody>
              <a:bodyPr vert="horz" wrap="square" lIns="91440" tIns="45720" rIns="91440" bIns="45720" numCol="1" anchor="t" anchorCtr="0" compatLnSpc="1">
                <a:noAutofit/>
              </a:bodyPr>
              <a:lstStyle/>
              <a:p>
                <a:pPr lvl="0"/>
                <a:endParaRPr lang="en-US"/>
              </a:p>
            </p:txBody>
          </p:sp>
          <p:sp>
            <p:nvSpPr>
              <p:cNvPr id="46" name="Freeform 60"/>
              <p:cNvSpPr/>
              <p:nvPr userDrawn="1"/>
            </p:nvSpPr>
            <p:spPr bwMode="auto">
              <a:xfrm>
                <a:off x="3413126" y="2889250"/>
                <a:ext cx="508000" cy="292100"/>
              </a:xfrm>
              <a:custGeom>
                <a:avLst/>
                <a:gdLst>
                  <a:gd name="T0" fmla="*/ 78 w 320"/>
                  <a:gd name="T1" fmla="*/ 44 h 184"/>
                  <a:gd name="T2" fmla="*/ 320 w 320"/>
                  <a:gd name="T3" fmla="*/ 184 h 184"/>
                  <a:gd name="T4" fmla="*/ 320 w 320"/>
                  <a:gd name="T5" fmla="*/ 0 h 184"/>
                  <a:gd name="T6" fmla="*/ 0 w 320"/>
                  <a:gd name="T7" fmla="*/ 0 h 184"/>
                  <a:gd name="T8" fmla="*/ 78 w 320"/>
                  <a:gd name="T9" fmla="*/ 44 h 184"/>
                </a:gdLst>
                <a:ahLst/>
                <a:cxnLst>
                  <a:cxn ang="0">
                    <a:pos x="T0" y="T1"/>
                  </a:cxn>
                  <a:cxn ang="0">
                    <a:pos x="T2" y="T3"/>
                  </a:cxn>
                  <a:cxn ang="0">
                    <a:pos x="T4" y="T5"/>
                  </a:cxn>
                  <a:cxn ang="0">
                    <a:pos x="T6" y="T7"/>
                  </a:cxn>
                  <a:cxn ang="0">
                    <a:pos x="T8" y="T9"/>
                  </a:cxn>
                </a:cxnLst>
                <a:rect l="0" t="0" r="r" b="b"/>
                <a:pathLst>
                  <a:path w="320" h="184">
                    <a:moveTo>
                      <a:pt x="78" y="44"/>
                    </a:moveTo>
                    <a:lnTo>
                      <a:pt x="320" y="184"/>
                    </a:lnTo>
                    <a:lnTo>
                      <a:pt x="320" y="0"/>
                    </a:lnTo>
                    <a:lnTo>
                      <a:pt x="0" y="0"/>
                    </a:lnTo>
                    <a:lnTo>
                      <a:pt x="78" y="44"/>
                    </a:lnTo>
                    <a:close/>
                  </a:path>
                </a:pathLst>
              </a:custGeom>
              <a:solidFill>
                <a:schemeClr val="accent1">
                  <a:alpha val="60000"/>
                </a:schemeClr>
              </a:solidFill>
              <a:ln>
                <a:noFill/>
              </a:ln>
            </p:spPr>
            <p:txBody>
              <a:bodyPr vert="horz" wrap="square" lIns="91440" tIns="45720" rIns="91440" bIns="45720" numCol="1" anchor="t" anchorCtr="0" compatLnSpc="1">
                <a:noAutofit/>
              </a:bodyPr>
              <a:lstStyle/>
              <a:p>
                <a:pPr lvl="0"/>
                <a:endParaRPr lang="en-US"/>
              </a:p>
            </p:txBody>
          </p:sp>
          <p:sp>
            <p:nvSpPr>
              <p:cNvPr id="47" name="Freeform 62"/>
              <p:cNvSpPr/>
              <p:nvPr userDrawn="1"/>
            </p:nvSpPr>
            <p:spPr bwMode="auto">
              <a:xfrm>
                <a:off x="3921126" y="2597150"/>
                <a:ext cx="508000" cy="292100"/>
              </a:xfrm>
              <a:custGeom>
                <a:avLst/>
                <a:gdLst>
                  <a:gd name="T0" fmla="*/ 0 w 320"/>
                  <a:gd name="T1" fmla="*/ 0 h 184"/>
                  <a:gd name="T2" fmla="*/ 0 w 320"/>
                  <a:gd name="T3" fmla="*/ 184 h 184"/>
                  <a:gd name="T4" fmla="*/ 320 w 320"/>
                  <a:gd name="T5" fmla="*/ 184 h 184"/>
                  <a:gd name="T6" fmla="*/ 320 w 320"/>
                  <a:gd name="T7" fmla="*/ 184 h 184"/>
                  <a:gd name="T8" fmla="*/ 0 w 320"/>
                  <a:gd name="T9" fmla="*/ 0 h 184"/>
                  <a:gd name="T10" fmla="*/ 0 w 320"/>
                  <a:gd name="T11" fmla="*/ 0 h 184"/>
                </a:gdLst>
                <a:ahLst/>
                <a:cxnLst>
                  <a:cxn ang="0">
                    <a:pos x="T0" y="T1"/>
                  </a:cxn>
                  <a:cxn ang="0">
                    <a:pos x="T2" y="T3"/>
                  </a:cxn>
                  <a:cxn ang="0">
                    <a:pos x="T4" y="T5"/>
                  </a:cxn>
                  <a:cxn ang="0">
                    <a:pos x="T6" y="T7"/>
                  </a:cxn>
                  <a:cxn ang="0">
                    <a:pos x="T8" y="T9"/>
                  </a:cxn>
                  <a:cxn ang="0">
                    <a:pos x="T10" y="T11"/>
                  </a:cxn>
                </a:cxnLst>
                <a:rect l="0" t="0" r="r" b="b"/>
                <a:pathLst>
                  <a:path w="320" h="184">
                    <a:moveTo>
                      <a:pt x="0" y="0"/>
                    </a:moveTo>
                    <a:lnTo>
                      <a:pt x="0" y="184"/>
                    </a:lnTo>
                    <a:lnTo>
                      <a:pt x="320" y="184"/>
                    </a:lnTo>
                    <a:lnTo>
                      <a:pt x="320" y="184"/>
                    </a:lnTo>
                    <a:lnTo>
                      <a:pt x="0" y="0"/>
                    </a:lnTo>
                    <a:lnTo>
                      <a:pt x="0" y="0"/>
                    </a:lnTo>
                    <a:close/>
                  </a:path>
                </a:pathLst>
              </a:custGeom>
              <a:solidFill>
                <a:schemeClr val="accent1">
                  <a:alpha val="60000"/>
                </a:schemeClr>
              </a:solidFill>
              <a:ln>
                <a:noFill/>
              </a:ln>
            </p:spPr>
            <p:txBody>
              <a:bodyPr vert="horz" wrap="square" lIns="91440" tIns="45720" rIns="91440" bIns="45720" numCol="1" anchor="t" anchorCtr="0" compatLnSpc="1">
                <a:noAutofit/>
              </a:bodyPr>
              <a:lstStyle/>
              <a:p>
                <a:pPr lvl="0"/>
                <a:endParaRPr lang="en-US"/>
              </a:p>
            </p:txBody>
          </p:sp>
        </p:grpSp>
        <p:grpSp>
          <p:nvGrpSpPr>
            <p:cNvPr id="36" name="Group 35"/>
            <p:cNvGrpSpPr/>
            <p:nvPr userDrawn="1"/>
          </p:nvGrpSpPr>
          <p:grpSpPr>
            <a:xfrm>
              <a:off x="4952858" y="2012950"/>
              <a:ext cx="1016000" cy="584200"/>
              <a:chOff x="3413126" y="2012950"/>
              <a:chExt cx="1016000" cy="584200"/>
            </a:xfrm>
          </p:grpSpPr>
          <p:sp>
            <p:nvSpPr>
              <p:cNvPr id="40" name="Freeform 65"/>
              <p:cNvSpPr/>
              <p:nvPr userDrawn="1"/>
            </p:nvSpPr>
            <p:spPr bwMode="auto">
              <a:xfrm>
                <a:off x="3413126" y="2305050"/>
                <a:ext cx="508000" cy="292100"/>
              </a:xfrm>
              <a:custGeom>
                <a:avLst/>
                <a:gdLst>
                  <a:gd name="T0" fmla="*/ 320 w 320"/>
                  <a:gd name="T1" fmla="*/ 0 h 184"/>
                  <a:gd name="T2" fmla="*/ 0 w 320"/>
                  <a:gd name="T3" fmla="*/ 0 h 184"/>
                  <a:gd name="T4" fmla="*/ 0 w 320"/>
                  <a:gd name="T5" fmla="*/ 0 h 184"/>
                  <a:gd name="T6" fmla="*/ 256 w 320"/>
                  <a:gd name="T7" fmla="*/ 148 h 184"/>
                  <a:gd name="T8" fmla="*/ 320 w 320"/>
                  <a:gd name="T9" fmla="*/ 184 h 184"/>
                  <a:gd name="T10" fmla="*/ 320 w 320"/>
                  <a:gd name="T11" fmla="*/ 0 h 184"/>
                </a:gdLst>
                <a:ahLst/>
                <a:cxnLst>
                  <a:cxn ang="0">
                    <a:pos x="T0" y="T1"/>
                  </a:cxn>
                  <a:cxn ang="0">
                    <a:pos x="T2" y="T3"/>
                  </a:cxn>
                  <a:cxn ang="0">
                    <a:pos x="T4" y="T5"/>
                  </a:cxn>
                  <a:cxn ang="0">
                    <a:pos x="T6" y="T7"/>
                  </a:cxn>
                  <a:cxn ang="0">
                    <a:pos x="T8" y="T9"/>
                  </a:cxn>
                  <a:cxn ang="0">
                    <a:pos x="T10" y="T11"/>
                  </a:cxn>
                </a:cxnLst>
                <a:rect l="0" t="0" r="r" b="b"/>
                <a:pathLst>
                  <a:path w="320" h="184">
                    <a:moveTo>
                      <a:pt x="320" y="0"/>
                    </a:moveTo>
                    <a:lnTo>
                      <a:pt x="0" y="0"/>
                    </a:lnTo>
                    <a:lnTo>
                      <a:pt x="0" y="0"/>
                    </a:lnTo>
                    <a:lnTo>
                      <a:pt x="256" y="148"/>
                    </a:lnTo>
                    <a:lnTo>
                      <a:pt x="320" y="184"/>
                    </a:lnTo>
                    <a:lnTo>
                      <a:pt x="320" y="0"/>
                    </a:lnTo>
                    <a:close/>
                  </a:path>
                </a:pathLst>
              </a:custGeom>
              <a:solidFill>
                <a:schemeClr val="accent1">
                  <a:alpha val="90000"/>
                </a:schemeClr>
              </a:solidFill>
              <a:ln>
                <a:noFill/>
              </a:ln>
            </p:spPr>
            <p:txBody>
              <a:bodyPr vert="horz" wrap="square" lIns="91440" tIns="45720" rIns="91440" bIns="45720" numCol="1" anchor="t" anchorCtr="0" compatLnSpc="1">
                <a:noAutofit/>
              </a:bodyPr>
              <a:lstStyle/>
              <a:p>
                <a:pPr lvl="0"/>
                <a:endParaRPr lang="en-US"/>
              </a:p>
            </p:txBody>
          </p:sp>
          <p:sp>
            <p:nvSpPr>
              <p:cNvPr id="41" name="Freeform 66"/>
              <p:cNvSpPr/>
              <p:nvPr userDrawn="1"/>
            </p:nvSpPr>
            <p:spPr bwMode="auto">
              <a:xfrm>
                <a:off x="3921126" y="2305050"/>
                <a:ext cx="508000" cy="292100"/>
              </a:xfrm>
              <a:custGeom>
                <a:avLst/>
                <a:gdLst>
                  <a:gd name="T0" fmla="*/ 0 w 320"/>
                  <a:gd name="T1" fmla="*/ 184 h 184"/>
                  <a:gd name="T2" fmla="*/ 0 w 320"/>
                  <a:gd name="T3" fmla="*/ 184 h 184"/>
                  <a:gd name="T4" fmla="*/ 0 w 320"/>
                  <a:gd name="T5" fmla="*/ 184 h 184"/>
                  <a:gd name="T6" fmla="*/ 320 w 320"/>
                  <a:gd name="T7" fmla="*/ 0 h 184"/>
                  <a:gd name="T8" fmla="*/ 320 w 320"/>
                  <a:gd name="T9" fmla="*/ 0 h 184"/>
                  <a:gd name="T10" fmla="*/ 0 w 320"/>
                  <a:gd name="T11" fmla="*/ 0 h 184"/>
                  <a:gd name="T12" fmla="*/ 0 w 320"/>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320" h="184">
                    <a:moveTo>
                      <a:pt x="0" y="184"/>
                    </a:moveTo>
                    <a:lnTo>
                      <a:pt x="0" y="184"/>
                    </a:lnTo>
                    <a:lnTo>
                      <a:pt x="0" y="184"/>
                    </a:lnTo>
                    <a:lnTo>
                      <a:pt x="320" y="0"/>
                    </a:lnTo>
                    <a:lnTo>
                      <a:pt x="320" y="0"/>
                    </a:lnTo>
                    <a:lnTo>
                      <a:pt x="0" y="0"/>
                    </a:lnTo>
                    <a:lnTo>
                      <a:pt x="0" y="184"/>
                    </a:lnTo>
                    <a:close/>
                  </a:path>
                </a:pathLst>
              </a:custGeom>
              <a:solidFill>
                <a:schemeClr val="accent1">
                  <a:alpha val="90000"/>
                </a:schemeClr>
              </a:solidFill>
              <a:ln>
                <a:noFill/>
              </a:ln>
            </p:spPr>
            <p:txBody>
              <a:bodyPr vert="horz" wrap="square" lIns="91440" tIns="45720" rIns="91440" bIns="45720" numCol="1" anchor="t" anchorCtr="0" compatLnSpc="1">
                <a:noAutofit/>
              </a:bodyPr>
              <a:lstStyle/>
              <a:p>
                <a:pPr lvl="0"/>
                <a:endParaRPr lang="en-US"/>
              </a:p>
            </p:txBody>
          </p:sp>
          <p:sp>
            <p:nvSpPr>
              <p:cNvPr id="42" name="Freeform 67"/>
              <p:cNvSpPr/>
              <p:nvPr userDrawn="1"/>
            </p:nvSpPr>
            <p:spPr bwMode="auto">
              <a:xfrm>
                <a:off x="3413126" y="2012950"/>
                <a:ext cx="508000" cy="292100"/>
              </a:xfrm>
              <a:custGeom>
                <a:avLst/>
                <a:gdLst>
                  <a:gd name="T0" fmla="*/ 320 w 320"/>
                  <a:gd name="T1" fmla="*/ 184 h 184"/>
                  <a:gd name="T2" fmla="*/ 320 w 320"/>
                  <a:gd name="T3" fmla="*/ 0 h 184"/>
                  <a:gd name="T4" fmla="*/ 320 w 320"/>
                  <a:gd name="T5" fmla="*/ 0 h 184"/>
                  <a:gd name="T6" fmla="*/ 216 w 320"/>
                  <a:gd name="T7" fmla="*/ 60 h 184"/>
                  <a:gd name="T8" fmla="*/ 0 w 320"/>
                  <a:gd name="T9" fmla="*/ 184 h 184"/>
                  <a:gd name="T10" fmla="*/ 32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320" y="184"/>
                    </a:moveTo>
                    <a:lnTo>
                      <a:pt x="320" y="0"/>
                    </a:lnTo>
                    <a:lnTo>
                      <a:pt x="320" y="0"/>
                    </a:lnTo>
                    <a:lnTo>
                      <a:pt x="216" y="60"/>
                    </a:lnTo>
                    <a:lnTo>
                      <a:pt x="0" y="184"/>
                    </a:lnTo>
                    <a:lnTo>
                      <a:pt x="320" y="184"/>
                    </a:lnTo>
                    <a:close/>
                  </a:path>
                </a:pathLst>
              </a:custGeom>
              <a:solidFill>
                <a:schemeClr val="accent1">
                  <a:alpha val="90000"/>
                </a:schemeClr>
              </a:solidFill>
              <a:ln>
                <a:noFill/>
              </a:ln>
            </p:spPr>
            <p:txBody>
              <a:bodyPr vert="horz" wrap="square" lIns="91440" tIns="45720" rIns="91440" bIns="45720" numCol="1" anchor="t" anchorCtr="0" compatLnSpc="1">
                <a:noAutofit/>
              </a:bodyPr>
              <a:lstStyle/>
              <a:p>
                <a:pPr lvl="0"/>
                <a:endParaRPr lang="en-US"/>
              </a:p>
            </p:txBody>
          </p:sp>
          <p:sp>
            <p:nvSpPr>
              <p:cNvPr id="43" name="Freeform 71"/>
              <p:cNvSpPr/>
              <p:nvPr userDrawn="1"/>
            </p:nvSpPr>
            <p:spPr bwMode="auto">
              <a:xfrm>
                <a:off x="3921126" y="2012950"/>
                <a:ext cx="508000" cy="292100"/>
              </a:xfrm>
              <a:custGeom>
                <a:avLst/>
                <a:gdLst>
                  <a:gd name="T0" fmla="*/ 0 w 320"/>
                  <a:gd name="T1" fmla="*/ 184 h 184"/>
                  <a:gd name="T2" fmla="*/ 320 w 320"/>
                  <a:gd name="T3" fmla="*/ 184 h 184"/>
                  <a:gd name="T4" fmla="*/ 0 w 320"/>
                  <a:gd name="T5" fmla="*/ 0 h 184"/>
                  <a:gd name="T6" fmla="*/ 0 w 320"/>
                  <a:gd name="T7" fmla="*/ 0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320" y="184"/>
                    </a:lnTo>
                    <a:lnTo>
                      <a:pt x="0" y="0"/>
                    </a:lnTo>
                    <a:lnTo>
                      <a:pt x="0" y="0"/>
                    </a:lnTo>
                    <a:lnTo>
                      <a:pt x="0" y="184"/>
                    </a:lnTo>
                    <a:close/>
                  </a:path>
                </a:pathLst>
              </a:custGeom>
              <a:solidFill>
                <a:schemeClr val="accent1">
                  <a:alpha val="90000"/>
                </a:schemeClr>
              </a:solidFill>
              <a:ln>
                <a:noFill/>
              </a:ln>
            </p:spPr>
            <p:txBody>
              <a:bodyPr vert="horz" wrap="square" lIns="91440" tIns="45720" rIns="91440" bIns="45720" numCol="1" anchor="t" anchorCtr="0" compatLnSpc="1">
                <a:noAutofit/>
              </a:bodyPr>
              <a:lstStyle/>
              <a:p>
                <a:pPr lvl="0"/>
                <a:endParaRPr lang="en-US"/>
              </a:p>
            </p:txBody>
          </p:sp>
        </p:grpSp>
        <p:grpSp>
          <p:nvGrpSpPr>
            <p:cNvPr id="37" name="Group 36"/>
            <p:cNvGrpSpPr/>
            <p:nvPr userDrawn="1"/>
          </p:nvGrpSpPr>
          <p:grpSpPr>
            <a:xfrm>
              <a:off x="4952858" y="1717675"/>
              <a:ext cx="508000" cy="587375"/>
              <a:chOff x="3413126" y="1717675"/>
              <a:chExt cx="508000" cy="587375"/>
            </a:xfrm>
          </p:grpSpPr>
          <p:sp>
            <p:nvSpPr>
              <p:cNvPr id="38" name="Freeform 74"/>
              <p:cNvSpPr/>
              <p:nvPr userDrawn="1"/>
            </p:nvSpPr>
            <p:spPr bwMode="auto">
              <a:xfrm>
                <a:off x="3413126" y="2012950"/>
                <a:ext cx="508000" cy="292100"/>
              </a:xfrm>
              <a:custGeom>
                <a:avLst/>
                <a:gdLst>
                  <a:gd name="T0" fmla="*/ 216 w 320"/>
                  <a:gd name="T1" fmla="*/ 60 h 184"/>
                  <a:gd name="T2" fmla="*/ 320 w 320"/>
                  <a:gd name="T3" fmla="*/ 0 h 184"/>
                  <a:gd name="T4" fmla="*/ 0 w 320"/>
                  <a:gd name="T5" fmla="*/ 0 h 184"/>
                  <a:gd name="T6" fmla="*/ 0 w 320"/>
                  <a:gd name="T7" fmla="*/ 184 h 184"/>
                  <a:gd name="T8" fmla="*/ 0 w 320"/>
                  <a:gd name="T9" fmla="*/ 184 h 184"/>
                  <a:gd name="T10" fmla="*/ 216 w 320"/>
                  <a:gd name="T11" fmla="*/ 60 h 184"/>
                </a:gdLst>
                <a:ahLst/>
                <a:cxnLst>
                  <a:cxn ang="0">
                    <a:pos x="T0" y="T1"/>
                  </a:cxn>
                  <a:cxn ang="0">
                    <a:pos x="T2" y="T3"/>
                  </a:cxn>
                  <a:cxn ang="0">
                    <a:pos x="T4" y="T5"/>
                  </a:cxn>
                  <a:cxn ang="0">
                    <a:pos x="T6" y="T7"/>
                  </a:cxn>
                  <a:cxn ang="0">
                    <a:pos x="T8" y="T9"/>
                  </a:cxn>
                  <a:cxn ang="0">
                    <a:pos x="T10" y="T11"/>
                  </a:cxn>
                </a:cxnLst>
                <a:rect l="0" t="0" r="r" b="b"/>
                <a:pathLst>
                  <a:path w="320" h="184">
                    <a:moveTo>
                      <a:pt x="216" y="60"/>
                    </a:moveTo>
                    <a:lnTo>
                      <a:pt x="320" y="0"/>
                    </a:lnTo>
                    <a:lnTo>
                      <a:pt x="0" y="0"/>
                    </a:lnTo>
                    <a:lnTo>
                      <a:pt x="0" y="184"/>
                    </a:lnTo>
                    <a:lnTo>
                      <a:pt x="0" y="184"/>
                    </a:lnTo>
                    <a:lnTo>
                      <a:pt x="216" y="60"/>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a:p>
            </p:txBody>
          </p:sp>
          <p:sp>
            <p:nvSpPr>
              <p:cNvPr id="39" name="Freeform 75"/>
              <p:cNvSpPr/>
              <p:nvPr userDrawn="1"/>
            </p:nvSpPr>
            <p:spPr bwMode="auto">
              <a:xfrm>
                <a:off x="3413126" y="1717675"/>
                <a:ext cx="508000" cy="295275"/>
              </a:xfrm>
              <a:custGeom>
                <a:avLst/>
                <a:gdLst>
                  <a:gd name="T0" fmla="*/ 320 w 320"/>
                  <a:gd name="T1" fmla="*/ 186 h 186"/>
                  <a:gd name="T2" fmla="*/ 0 w 320"/>
                  <a:gd name="T3" fmla="*/ 0 h 186"/>
                  <a:gd name="T4" fmla="*/ 0 w 320"/>
                  <a:gd name="T5" fmla="*/ 186 h 186"/>
                  <a:gd name="T6" fmla="*/ 320 w 320"/>
                  <a:gd name="T7" fmla="*/ 186 h 186"/>
                  <a:gd name="T8" fmla="*/ 320 w 320"/>
                  <a:gd name="T9" fmla="*/ 186 h 186"/>
                </a:gdLst>
                <a:ahLst/>
                <a:cxnLst>
                  <a:cxn ang="0">
                    <a:pos x="T0" y="T1"/>
                  </a:cxn>
                  <a:cxn ang="0">
                    <a:pos x="T2" y="T3"/>
                  </a:cxn>
                  <a:cxn ang="0">
                    <a:pos x="T4" y="T5"/>
                  </a:cxn>
                  <a:cxn ang="0">
                    <a:pos x="T6" y="T7"/>
                  </a:cxn>
                  <a:cxn ang="0">
                    <a:pos x="T8" y="T9"/>
                  </a:cxn>
                </a:cxnLst>
                <a:rect l="0" t="0" r="r" b="b"/>
                <a:pathLst>
                  <a:path w="320" h="186">
                    <a:moveTo>
                      <a:pt x="320" y="186"/>
                    </a:moveTo>
                    <a:lnTo>
                      <a:pt x="0" y="0"/>
                    </a:lnTo>
                    <a:lnTo>
                      <a:pt x="0" y="186"/>
                    </a:lnTo>
                    <a:lnTo>
                      <a:pt x="320" y="186"/>
                    </a:lnTo>
                    <a:lnTo>
                      <a:pt x="320" y="186"/>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a:p>
            </p:txBody>
          </p:sp>
        </p:grpSp>
      </p:grpSp>
      <p:grpSp>
        <p:nvGrpSpPr>
          <p:cNvPr id="62" name="Group 61"/>
          <p:cNvGrpSpPr/>
          <p:nvPr userDrawn="1"/>
        </p:nvGrpSpPr>
        <p:grpSpPr>
          <a:xfrm flipH="1">
            <a:off x="10528300" y="1351915"/>
            <a:ext cx="1663700" cy="2879725"/>
            <a:chOff x="4952858" y="1717675"/>
            <a:chExt cx="1016000" cy="2339975"/>
          </a:xfrm>
        </p:grpSpPr>
        <p:grpSp>
          <p:nvGrpSpPr>
            <p:cNvPr id="63" name="Group 62"/>
            <p:cNvGrpSpPr/>
            <p:nvPr userDrawn="1"/>
          </p:nvGrpSpPr>
          <p:grpSpPr>
            <a:xfrm>
              <a:off x="4952858" y="3181350"/>
              <a:ext cx="1016000" cy="584200"/>
              <a:chOff x="3413126" y="3181350"/>
              <a:chExt cx="1016000" cy="584200"/>
            </a:xfrm>
          </p:grpSpPr>
          <p:sp>
            <p:nvSpPr>
              <p:cNvPr id="92" name="Freeform 35"/>
              <p:cNvSpPr/>
              <p:nvPr userDrawn="1"/>
            </p:nvSpPr>
            <p:spPr bwMode="auto">
              <a:xfrm>
                <a:off x="3921126" y="3473450"/>
                <a:ext cx="508000" cy="292100"/>
              </a:xfrm>
              <a:custGeom>
                <a:avLst/>
                <a:gdLst>
                  <a:gd name="T0" fmla="*/ 0 w 320"/>
                  <a:gd name="T1" fmla="*/ 184 h 184"/>
                  <a:gd name="T2" fmla="*/ 0 w 320"/>
                  <a:gd name="T3" fmla="*/ 184 h 184"/>
                  <a:gd name="T4" fmla="*/ 320 w 320"/>
                  <a:gd name="T5" fmla="*/ 0 h 184"/>
                  <a:gd name="T6" fmla="*/ 0 w 320"/>
                  <a:gd name="T7" fmla="*/ 0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0" y="184"/>
                    </a:lnTo>
                    <a:lnTo>
                      <a:pt x="320" y="0"/>
                    </a:lnTo>
                    <a:lnTo>
                      <a:pt x="0" y="0"/>
                    </a:lnTo>
                    <a:lnTo>
                      <a:pt x="0" y="184"/>
                    </a:lnTo>
                    <a:close/>
                  </a:path>
                </a:pathLst>
              </a:custGeom>
              <a:solidFill>
                <a:schemeClr val="accent1">
                  <a:alpha val="30000"/>
                </a:schemeClr>
              </a:solidFill>
              <a:ln>
                <a:noFill/>
              </a:ln>
            </p:spPr>
            <p:txBody>
              <a:bodyPr vert="horz" wrap="square" lIns="91440" tIns="45720" rIns="91440" bIns="45720" numCol="1" anchor="t" anchorCtr="0" compatLnSpc="1">
                <a:noAutofit/>
              </a:bodyPr>
              <a:lstStyle/>
              <a:p>
                <a:pPr lvl="0"/>
                <a:endParaRPr lang="en-US"/>
              </a:p>
            </p:txBody>
          </p:sp>
          <p:sp>
            <p:nvSpPr>
              <p:cNvPr id="93" name="Freeform 38"/>
              <p:cNvSpPr/>
              <p:nvPr userDrawn="1"/>
            </p:nvSpPr>
            <p:spPr bwMode="auto">
              <a:xfrm>
                <a:off x="3921126" y="3181350"/>
                <a:ext cx="508000" cy="292100"/>
              </a:xfrm>
              <a:custGeom>
                <a:avLst/>
                <a:gdLst>
                  <a:gd name="T0" fmla="*/ 0 w 320"/>
                  <a:gd name="T1" fmla="*/ 0 h 184"/>
                  <a:gd name="T2" fmla="*/ 0 w 320"/>
                  <a:gd name="T3" fmla="*/ 184 h 184"/>
                  <a:gd name="T4" fmla="*/ 320 w 320"/>
                  <a:gd name="T5" fmla="*/ 184 h 184"/>
                  <a:gd name="T6" fmla="*/ 320 w 320"/>
                  <a:gd name="T7" fmla="*/ 184 h 184"/>
                  <a:gd name="T8" fmla="*/ 0 w 320"/>
                  <a:gd name="T9" fmla="*/ 0 h 184"/>
                  <a:gd name="T10" fmla="*/ 0 w 320"/>
                  <a:gd name="T11" fmla="*/ 0 h 184"/>
                </a:gdLst>
                <a:ahLst/>
                <a:cxnLst>
                  <a:cxn ang="0">
                    <a:pos x="T0" y="T1"/>
                  </a:cxn>
                  <a:cxn ang="0">
                    <a:pos x="T2" y="T3"/>
                  </a:cxn>
                  <a:cxn ang="0">
                    <a:pos x="T4" y="T5"/>
                  </a:cxn>
                  <a:cxn ang="0">
                    <a:pos x="T6" y="T7"/>
                  </a:cxn>
                  <a:cxn ang="0">
                    <a:pos x="T8" y="T9"/>
                  </a:cxn>
                  <a:cxn ang="0">
                    <a:pos x="T10" y="T11"/>
                  </a:cxn>
                </a:cxnLst>
                <a:rect l="0" t="0" r="r" b="b"/>
                <a:pathLst>
                  <a:path w="320" h="184">
                    <a:moveTo>
                      <a:pt x="0" y="0"/>
                    </a:moveTo>
                    <a:lnTo>
                      <a:pt x="0" y="184"/>
                    </a:lnTo>
                    <a:lnTo>
                      <a:pt x="320" y="184"/>
                    </a:lnTo>
                    <a:lnTo>
                      <a:pt x="320" y="184"/>
                    </a:lnTo>
                    <a:lnTo>
                      <a:pt x="0" y="0"/>
                    </a:lnTo>
                    <a:lnTo>
                      <a:pt x="0" y="0"/>
                    </a:lnTo>
                    <a:close/>
                  </a:path>
                </a:pathLst>
              </a:custGeom>
              <a:solidFill>
                <a:schemeClr val="accent1">
                  <a:alpha val="30000"/>
                </a:schemeClr>
              </a:solidFill>
              <a:ln>
                <a:noFill/>
              </a:ln>
            </p:spPr>
            <p:txBody>
              <a:bodyPr vert="horz" wrap="square" lIns="91440" tIns="45720" rIns="91440" bIns="45720" numCol="1" anchor="t" anchorCtr="0" compatLnSpc="1">
                <a:noAutofit/>
              </a:bodyPr>
              <a:lstStyle/>
              <a:p>
                <a:pPr lvl="0"/>
                <a:endParaRPr lang="en-US"/>
              </a:p>
            </p:txBody>
          </p:sp>
          <p:sp>
            <p:nvSpPr>
              <p:cNvPr id="94" name="Freeform 39"/>
              <p:cNvSpPr/>
              <p:nvPr userDrawn="1"/>
            </p:nvSpPr>
            <p:spPr bwMode="auto">
              <a:xfrm>
                <a:off x="3413126" y="3181350"/>
                <a:ext cx="508000" cy="292100"/>
              </a:xfrm>
              <a:custGeom>
                <a:avLst/>
                <a:gdLst>
                  <a:gd name="T0" fmla="*/ 0 w 320"/>
                  <a:gd name="T1" fmla="*/ 184 h 184"/>
                  <a:gd name="T2" fmla="*/ 0 w 320"/>
                  <a:gd name="T3" fmla="*/ 184 h 184"/>
                  <a:gd name="T4" fmla="*/ 320 w 320"/>
                  <a:gd name="T5" fmla="*/ 184 h 184"/>
                  <a:gd name="T6" fmla="*/ 320 w 320"/>
                  <a:gd name="T7" fmla="*/ 0 h 184"/>
                  <a:gd name="T8" fmla="*/ 222 w 320"/>
                  <a:gd name="T9" fmla="*/ 58 h 184"/>
                  <a:gd name="T10" fmla="*/ 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0" y="184"/>
                    </a:moveTo>
                    <a:lnTo>
                      <a:pt x="0" y="184"/>
                    </a:lnTo>
                    <a:lnTo>
                      <a:pt x="320" y="184"/>
                    </a:lnTo>
                    <a:lnTo>
                      <a:pt x="320" y="0"/>
                    </a:lnTo>
                    <a:lnTo>
                      <a:pt x="222" y="58"/>
                    </a:lnTo>
                    <a:lnTo>
                      <a:pt x="0" y="184"/>
                    </a:lnTo>
                    <a:close/>
                  </a:path>
                </a:pathLst>
              </a:custGeom>
              <a:solidFill>
                <a:schemeClr val="accent1">
                  <a:alpha val="30000"/>
                </a:schemeClr>
              </a:solidFill>
              <a:ln>
                <a:noFill/>
              </a:ln>
            </p:spPr>
            <p:txBody>
              <a:bodyPr vert="horz" wrap="square" lIns="91440" tIns="45720" rIns="91440" bIns="45720" numCol="1" anchor="t" anchorCtr="0" compatLnSpc="1">
                <a:noAutofit/>
              </a:bodyPr>
              <a:lstStyle/>
              <a:p>
                <a:pPr lvl="0"/>
                <a:endParaRPr lang="en-US"/>
              </a:p>
            </p:txBody>
          </p:sp>
          <p:sp>
            <p:nvSpPr>
              <p:cNvPr id="95" name="Freeform 41"/>
              <p:cNvSpPr/>
              <p:nvPr userDrawn="1"/>
            </p:nvSpPr>
            <p:spPr bwMode="auto">
              <a:xfrm>
                <a:off x="3413126" y="3473450"/>
                <a:ext cx="508000" cy="292100"/>
              </a:xfrm>
              <a:custGeom>
                <a:avLst/>
                <a:gdLst>
                  <a:gd name="T0" fmla="*/ 260 w 320"/>
                  <a:gd name="T1" fmla="*/ 150 h 184"/>
                  <a:gd name="T2" fmla="*/ 320 w 320"/>
                  <a:gd name="T3" fmla="*/ 184 h 184"/>
                  <a:gd name="T4" fmla="*/ 320 w 320"/>
                  <a:gd name="T5" fmla="*/ 0 h 184"/>
                  <a:gd name="T6" fmla="*/ 0 w 320"/>
                  <a:gd name="T7" fmla="*/ 0 h 184"/>
                  <a:gd name="T8" fmla="*/ 260 w 320"/>
                  <a:gd name="T9" fmla="*/ 150 h 184"/>
                </a:gdLst>
                <a:ahLst/>
                <a:cxnLst>
                  <a:cxn ang="0">
                    <a:pos x="T0" y="T1"/>
                  </a:cxn>
                  <a:cxn ang="0">
                    <a:pos x="T2" y="T3"/>
                  </a:cxn>
                  <a:cxn ang="0">
                    <a:pos x="T4" y="T5"/>
                  </a:cxn>
                  <a:cxn ang="0">
                    <a:pos x="T6" y="T7"/>
                  </a:cxn>
                  <a:cxn ang="0">
                    <a:pos x="T8" y="T9"/>
                  </a:cxn>
                </a:cxnLst>
                <a:rect l="0" t="0" r="r" b="b"/>
                <a:pathLst>
                  <a:path w="320" h="184">
                    <a:moveTo>
                      <a:pt x="260" y="150"/>
                    </a:moveTo>
                    <a:lnTo>
                      <a:pt x="320" y="184"/>
                    </a:lnTo>
                    <a:lnTo>
                      <a:pt x="320" y="0"/>
                    </a:lnTo>
                    <a:lnTo>
                      <a:pt x="0" y="0"/>
                    </a:lnTo>
                    <a:lnTo>
                      <a:pt x="260" y="150"/>
                    </a:lnTo>
                    <a:close/>
                  </a:path>
                </a:pathLst>
              </a:custGeom>
              <a:solidFill>
                <a:schemeClr val="accent1">
                  <a:alpha val="30000"/>
                </a:schemeClr>
              </a:solidFill>
              <a:ln>
                <a:noFill/>
              </a:ln>
            </p:spPr>
            <p:txBody>
              <a:bodyPr vert="horz" wrap="square" lIns="91440" tIns="45720" rIns="91440" bIns="45720" numCol="1" anchor="t" anchorCtr="0" compatLnSpc="1">
                <a:noAutofit/>
              </a:bodyPr>
              <a:lstStyle/>
              <a:p>
                <a:pPr lvl="0"/>
                <a:endParaRPr lang="en-US"/>
              </a:p>
            </p:txBody>
          </p:sp>
        </p:grpSp>
        <p:grpSp>
          <p:nvGrpSpPr>
            <p:cNvPr id="64" name="Group 63"/>
            <p:cNvGrpSpPr/>
            <p:nvPr userDrawn="1"/>
          </p:nvGrpSpPr>
          <p:grpSpPr>
            <a:xfrm>
              <a:off x="4952858" y="2889250"/>
              <a:ext cx="508000" cy="584200"/>
              <a:chOff x="3413126" y="2889250"/>
              <a:chExt cx="508000" cy="584200"/>
            </a:xfrm>
          </p:grpSpPr>
          <p:sp>
            <p:nvSpPr>
              <p:cNvPr id="90" name="Freeform 42"/>
              <p:cNvSpPr/>
              <p:nvPr userDrawn="1"/>
            </p:nvSpPr>
            <p:spPr bwMode="auto">
              <a:xfrm>
                <a:off x="3413126" y="2889250"/>
                <a:ext cx="508000" cy="292100"/>
              </a:xfrm>
              <a:custGeom>
                <a:avLst/>
                <a:gdLst>
                  <a:gd name="T0" fmla="*/ 320 w 320"/>
                  <a:gd name="T1" fmla="*/ 184 h 184"/>
                  <a:gd name="T2" fmla="*/ 78 w 320"/>
                  <a:gd name="T3" fmla="*/ 44 h 184"/>
                  <a:gd name="T4" fmla="*/ 0 w 320"/>
                  <a:gd name="T5" fmla="*/ 0 h 184"/>
                  <a:gd name="T6" fmla="*/ 0 w 320"/>
                  <a:gd name="T7" fmla="*/ 184 h 184"/>
                  <a:gd name="T8" fmla="*/ 320 w 320"/>
                  <a:gd name="T9" fmla="*/ 184 h 184"/>
                  <a:gd name="T10" fmla="*/ 32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320" y="184"/>
                    </a:moveTo>
                    <a:lnTo>
                      <a:pt x="78" y="44"/>
                    </a:lnTo>
                    <a:lnTo>
                      <a:pt x="0" y="0"/>
                    </a:lnTo>
                    <a:lnTo>
                      <a:pt x="0" y="184"/>
                    </a:lnTo>
                    <a:lnTo>
                      <a:pt x="320" y="184"/>
                    </a:lnTo>
                    <a:lnTo>
                      <a:pt x="320" y="184"/>
                    </a:lnTo>
                    <a:close/>
                  </a:path>
                </a:pathLst>
              </a:custGeom>
              <a:solidFill>
                <a:schemeClr val="accent1">
                  <a:alpha val="40000"/>
                </a:schemeClr>
              </a:solidFill>
              <a:ln>
                <a:noFill/>
              </a:ln>
            </p:spPr>
            <p:txBody>
              <a:bodyPr vert="horz" wrap="square" lIns="91440" tIns="45720" rIns="91440" bIns="45720" numCol="1" anchor="t" anchorCtr="0" compatLnSpc="1">
                <a:noAutofit/>
              </a:bodyPr>
              <a:lstStyle/>
              <a:p>
                <a:pPr lvl="0"/>
                <a:endParaRPr lang="en-US"/>
              </a:p>
            </p:txBody>
          </p:sp>
          <p:sp>
            <p:nvSpPr>
              <p:cNvPr id="91" name="Freeform 43"/>
              <p:cNvSpPr/>
              <p:nvPr userDrawn="1"/>
            </p:nvSpPr>
            <p:spPr bwMode="auto">
              <a:xfrm>
                <a:off x="3413126" y="3181350"/>
                <a:ext cx="508000" cy="292100"/>
              </a:xfrm>
              <a:custGeom>
                <a:avLst/>
                <a:gdLst>
                  <a:gd name="T0" fmla="*/ 320 w 320"/>
                  <a:gd name="T1" fmla="*/ 0 h 184"/>
                  <a:gd name="T2" fmla="*/ 0 w 320"/>
                  <a:gd name="T3" fmla="*/ 0 h 184"/>
                  <a:gd name="T4" fmla="*/ 0 w 320"/>
                  <a:gd name="T5" fmla="*/ 184 h 184"/>
                  <a:gd name="T6" fmla="*/ 0 w 320"/>
                  <a:gd name="T7" fmla="*/ 184 h 184"/>
                  <a:gd name="T8" fmla="*/ 222 w 320"/>
                  <a:gd name="T9" fmla="*/ 58 h 184"/>
                  <a:gd name="T10" fmla="*/ 320 w 320"/>
                  <a:gd name="T11" fmla="*/ 0 h 184"/>
                </a:gdLst>
                <a:ahLst/>
                <a:cxnLst>
                  <a:cxn ang="0">
                    <a:pos x="T0" y="T1"/>
                  </a:cxn>
                  <a:cxn ang="0">
                    <a:pos x="T2" y="T3"/>
                  </a:cxn>
                  <a:cxn ang="0">
                    <a:pos x="T4" y="T5"/>
                  </a:cxn>
                  <a:cxn ang="0">
                    <a:pos x="T6" y="T7"/>
                  </a:cxn>
                  <a:cxn ang="0">
                    <a:pos x="T8" y="T9"/>
                  </a:cxn>
                  <a:cxn ang="0">
                    <a:pos x="T10" y="T11"/>
                  </a:cxn>
                </a:cxnLst>
                <a:rect l="0" t="0" r="r" b="b"/>
                <a:pathLst>
                  <a:path w="320" h="184">
                    <a:moveTo>
                      <a:pt x="320" y="0"/>
                    </a:moveTo>
                    <a:lnTo>
                      <a:pt x="0" y="0"/>
                    </a:lnTo>
                    <a:lnTo>
                      <a:pt x="0" y="184"/>
                    </a:lnTo>
                    <a:lnTo>
                      <a:pt x="0" y="184"/>
                    </a:lnTo>
                    <a:lnTo>
                      <a:pt x="222" y="58"/>
                    </a:lnTo>
                    <a:lnTo>
                      <a:pt x="320" y="0"/>
                    </a:lnTo>
                    <a:close/>
                  </a:path>
                </a:pathLst>
              </a:custGeom>
              <a:solidFill>
                <a:schemeClr val="accent1">
                  <a:alpha val="40000"/>
                </a:schemeClr>
              </a:solidFill>
              <a:ln>
                <a:noFill/>
              </a:ln>
            </p:spPr>
            <p:txBody>
              <a:bodyPr vert="horz" wrap="square" lIns="91440" tIns="45720" rIns="91440" bIns="45720" numCol="1" anchor="t" anchorCtr="0" compatLnSpc="1">
                <a:noAutofit/>
              </a:bodyPr>
              <a:lstStyle/>
              <a:p>
                <a:pPr lvl="0"/>
                <a:endParaRPr lang="en-US"/>
              </a:p>
            </p:txBody>
          </p:sp>
        </p:grpSp>
        <p:grpSp>
          <p:nvGrpSpPr>
            <p:cNvPr id="65" name="Group 64"/>
            <p:cNvGrpSpPr/>
            <p:nvPr userDrawn="1"/>
          </p:nvGrpSpPr>
          <p:grpSpPr>
            <a:xfrm>
              <a:off x="4952858" y="2305050"/>
              <a:ext cx="508000" cy="584200"/>
              <a:chOff x="3413126" y="2305050"/>
              <a:chExt cx="508000" cy="584200"/>
            </a:xfrm>
          </p:grpSpPr>
          <p:sp>
            <p:nvSpPr>
              <p:cNvPr id="88" name="Freeform 47"/>
              <p:cNvSpPr/>
              <p:nvPr userDrawn="1"/>
            </p:nvSpPr>
            <p:spPr bwMode="auto">
              <a:xfrm>
                <a:off x="3413126" y="2305050"/>
                <a:ext cx="508000" cy="292100"/>
              </a:xfrm>
              <a:custGeom>
                <a:avLst/>
                <a:gdLst>
                  <a:gd name="T0" fmla="*/ 320 w 320"/>
                  <a:gd name="T1" fmla="*/ 184 h 184"/>
                  <a:gd name="T2" fmla="*/ 256 w 320"/>
                  <a:gd name="T3" fmla="*/ 148 h 184"/>
                  <a:gd name="T4" fmla="*/ 0 w 320"/>
                  <a:gd name="T5" fmla="*/ 0 h 184"/>
                  <a:gd name="T6" fmla="*/ 0 w 320"/>
                  <a:gd name="T7" fmla="*/ 184 h 184"/>
                  <a:gd name="T8" fmla="*/ 320 w 320"/>
                  <a:gd name="T9" fmla="*/ 184 h 184"/>
                  <a:gd name="T10" fmla="*/ 32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320" y="184"/>
                    </a:moveTo>
                    <a:lnTo>
                      <a:pt x="256" y="148"/>
                    </a:lnTo>
                    <a:lnTo>
                      <a:pt x="0" y="0"/>
                    </a:lnTo>
                    <a:lnTo>
                      <a:pt x="0" y="184"/>
                    </a:lnTo>
                    <a:lnTo>
                      <a:pt x="320" y="184"/>
                    </a:lnTo>
                    <a:lnTo>
                      <a:pt x="320" y="184"/>
                    </a:lnTo>
                    <a:close/>
                  </a:path>
                </a:pathLst>
              </a:custGeom>
              <a:solidFill>
                <a:schemeClr val="accent1">
                  <a:alpha val="70000"/>
                </a:schemeClr>
              </a:solidFill>
              <a:ln>
                <a:noFill/>
              </a:ln>
            </p:spPr>
            <p:txBody>
              <a:bodyPr vert="horz" wrap="square" lIns="91440" tIns="45720" rIns="91440" bIns="45720" numCol="1" anchor="t" anchorCtr="0" compatLnSpc="1">
                <a:noAutofit/>
              </a:bodyPr>
              <a:lstStyle/>
              <a:p>
                <a:pPr lvl="0"/>
                <a:endParaRPr lang="en-US"/>
              </a:p>
            </p:txBody>
          </p:sp>
          <p:sp>
            <p:nvSpPr>
              <p:cNvPr id="89" name="Freeform 48"/>
              <p:cNvSpPr/>
              <p:nvPr userDrawn="1"/>
            </p:nvSpPr>
            <p:spPr bwMode="auto">
              <a:xfrm>
                <a:off x="3413126" y="2597150"/>
                <a:ext cx="508000" cy="292100"/>
              </a:xfrm>
              <a:custGeom>
                <a:avLst/>
                <a:gdLst>
                  <a:gd name="T0" fmla="*/ 0 w 320"/>
                  <a:gd name="T1" fmla="*/ 0 h 184"/>
                  <a:gd name="T2" fmla="*/ 0 w 320"/>
                  <a:gd name="T3" fmla="*/ 184 h 184"/>
                  <a:gd name="T4" fmla="*/ 320 w 320"/>
                  <a:gd name="T5" fmla="*/ 0 h 184"/>
                  <a:gd name="T6" fmla="*/ 0 w 320"/>
                  <a:gd name="T7" fmla="*/ 0 h 184"/>
                </a:gdLst>
                <a:ahLst/>
                <a:cxnLst>
                  <a:cxn ang="0">
                    <a:pos x="T0" y="T1"/>
                  </a:cxn>
                  <a:cxn ang="0">
                    <a:pos x="T2" y="T3"/>
                  </a:cxn>
                  <a:cxn ang="0">
                    <a:pos x="T4" y="T5"/>
                  </a:cxn>
                  <a:cxn ang="0">
                    <a:pos x="T6" y="T7"/>
                  </a:cxn>
                </a:cxnLst>
                <a:rect l="0" t="0" r="r" b="b"/>
                <a:pathLst>
                  <a:path w="320" h="184">
                    <a:moveTo>
                      <a:pt x="0" y="0"/>
                    </a:moveTo>
                    <a:lnTo>
                      <a:pt x="0" y="184"/>
                    </a:lnTo>
                    <a:lnTo>
                      <a:pt x="320" y="0"/>
                    </a:lnTo>
                    <a:lnTo>
                      <a:pt x="0" y="0"/>
                    </a:lnTo>
                    <a:close/>
                  </a:path>
                </a:pathLst>
              </a:custGeom>
              <a:solidFill>
                <a:schemeClr val="accent1">
                  <a:alpha val="70000"/>
                </a:schemeClr>
              </a:solidFill>
              <a:ln>
                <a:noFill/>
              </a:ln>
            </p:spPr>
            <p:txBody>
              <a:bodyPr vert="horz" wrap="square" lIns="91440" tIns="45720" rIns="91440" bIns="45720" numCol="1" anchor="t" anchorCtr="0" compatLnSpc="1">
                <a:noAutofit/>
              </a:bodyPr>
              <a:lstStyle/>
              <a:p>
                <a:pPr lvl="0"/>
                <a:endParaRPr lang="en-US"/>
              </a:p>
            </p:txBody>
          </p:sp>
        </p:grpSp>
        <p:grpSp>
          <p:nvGrpSpPr>
            <p:cNvPr id="66" name="Group 65"/>
            <p:cNvGrpSpPr/>
            <p:nvPr userDrawn="1"/>
          </p:nvGrpSpPr>
          <p:grpSpPr>
            <a:xfrm>
              <a:off x="5460858" y="2889250"/>
              <a:ext cx="508000" cy="584200"/>
              <a:chOff x="3921126" y="2889250"/>
              <a:chExt cx="508000" cy="584200"/>
            </a:xfrm>
          </p:grpSpPr>
          <p:sp>
            <p:nvSpPr>
              <p:cNvPr id="86" name="Freeform 49"/>
              <p:cNvSpPr/>
              <p:nvPr userDrawn="1"/>
            </p:nvSpPr>
            <p:spPr bwMode="auto">
              <a:xfrm>
                <a:off x="3921126" y="3181350"/>
                <a:ext cx="508000" cy="292100"/>
              </a:xfrm>
              <a:custGeom>
                <a:avLst/>
                <a:gdLst>
                  <a:gd name="T0" fmla="*/ 320 w 320"/>
                  <a:gd name="T1" fmla="*/ 184 h 184"/>
                  <a:gd name="T2" fmla="*/ 320 w 320"/>
                  <a:gd name="T3" fmla="*/ 0 h 184"/>
                  <a:gd name="T4" fmla="*/ 0 w 320"/>
                  <a:gd name="T5" fmla="*/ 0 h 184"/>
                  <a:gd name="T6" fmla="*/ 320 w 320"/>
                  <a:gd name="T7" fmla="*/ 184 h 184"/>
                </a:gdLst>
                <a:ahLst/>
                <a:cxnLst>
                  <a:cxn ang="0">
                    <a:pos x="T0" y="T1"/>
                  </a:cxn>
                  <a:cxn ang="0">
                    <a:pos x="T2" y="T3"/>
                  </a:cxn>
                  <a:cxn ang="0">
                    <a:pos x="T4" y="T5"/>
                  </a:cxn>
                  <a:cxn ang="0">
                    <a:pos x="T6" y="T7"/>
                  </a:cxn>
                </a:cxnLst>
                <a:rect l="0" t="0" r="r" b="b"/>
                <a:pathLst>
                  <a:path w="320" h="184">
                    <a:moveTo>
                      <a:pt x="320" y="184"/>
                    </a:moveTo>
                    <a:lnTo>
                      <a:pt x="320" y="0"/>
                    </a:lnTo>
                    <a:lnTo>
                      <a:pt x="0" y="0"/>
                    </a:lnTo>
                    <a:lnTo>
                      <a:pt x="320" y="184"/>
                    </a:lnTo>
                    <a:close/>
                  </a:path>
                </a:pathLst>
              </a:custGeom>
              <a:solidFill>
                <a:schemeClr val="accent1">
                  <a:alpha val="50000"/>
                </a:schemeClr>
              </a:solidFill>
              <a:ln>
                <a:noFill/>
              </a:ln>
            </p:spPr>
            <p:txBody>
              <a:bodyPr vert="horz" wrap="square" lIns="91440" tIns="45720" rIns="91440" bIns="45720" numCol="1" anchor="t" anchorCtr="0" compatLnSpc="1">
                <a:noAutofit/>
              </a:bodyPr>
              <a:lstStyle/>
              <a:p>
                <a:pPr lvl="0"/>
                <a:endParaRPr lang="en-US"/>
              </a:p>
            </p:txBody>
          </p:sp>
          <p:sp>
            <p:nvSpPr>
              <p:cNvPr id="87" name="Freeform 50"/>
              <p:cNvSpPr/>
              <p:nvPr userDrawn="1"/>
            </p:nvSpPr>
            <p:spPr bwMode="auto">
              <a:xfrm>
                <a:off x="3921126" y="2889250"/>
                <a:ext cx="508000" cy="292100"/>
              </a:xfrm>
              <a:custGeom>
                <a:avLst/>
                <a:gdLst>
                  <a:gd name="T0" fmla="*/ 0 w 320"/>
                  <a:gd name="T1" fmla="*/ 184 h 184"/>
                  <a:gd name="T2" fmla="*/ 320 w 320"/>
                  <a:gd name="T3" fmla="*/ 184 h 184"/>
                  <a:gd name="T4" fmla="*/ 320 w 320"/>
                  <a:gd name="T5" fmla="*/ 0 h 184"/>
                  <a:gd name="T6" fmla="*/ 0 w 320"/>
                  <a:gd name="T7" fmla="*/ 184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320" y="184"/>
                    </a:lnTo>
                    <a:lnTo>
                      <a:pt x="320" y="0"/>
                    </a:lnTo>
                    <a:lnTo>
                      <a:pt x="0" y="184"/>
                    </a:lnTo>
                    <a:lnTo>
                      <a:pt x="0" y="184"/>
                    </a:lnTo>
                    <a:close/>
                  </a:path>
                </a:pathLst>
              </a:custGeom>
              <a:solidFill>
                <a:schemeClr val="accent1">
                  <a:alpha val="50000"/>
                </a:schemeClr>
              </a:solidFill>
              <a:ln>
                <a:noFill/>
              </a:ln>
            </p:spPr>
            <p:txBody>
              <a:bodyPr vert="horz" wrap="square" lIns="91440" tIns="45720" rIns="91440" bIns="45720" numCol="1" anchor="t" anchorCtr="0" compatLnSpc="1">
                <a:noAutofit/>
              </a:bodyPr>
              <a:lstStyle/>
              <a:p>
                <a:pPr lvl="0"/>
                <a:endParaRPr lang="en-US"/>
              </a:p>
            </p:txBody>
          </p:sp>
        </p:grpSp>
        <p:grpSp>
          <p:nvGrpSpPr>
            <p:cNvPr id="67" name="Group 66"/>
            <p:cNvGrpSpPr/>
            <p:nvPr userDrawn="1"/>
          </p:nvGrpSpPr>
          <p:grpSpPr>
            <a:xfrm>
              <a:off x="4952858" y="3473450"/>
              <a:ext cx="508000" cy="584200"/>
              <a:chOff x="3413126" y="3473450"/>
              <a:chExt cx="508000" cy="584200"/>
            </a:xfrm>
          </p:grpSpPr>
          <p:sp>
            <p:nvSpPr>
              <p:cNvPr id="84" name="Freeform 51"/>
              <p:cNvSpPr/>
              <p:nvPr userDrawn="1"/>
            </p:nvSpPr>
            <p:spPr bwMode="auto">
              <a:xfrm>
                <a:off x="3413126" y="3473450"/>
                <a:ext cx="508000" cy="292100"/>
              </a:xfrm>
              <a:custGeom>
                <a:avLst/>
                <a:gdLst>
                  <a:gd name="T0" fmla="*/ 260 w 320"/>
                  <a:gd name="T1" fmla="*/ 150 h 184"/>
                  <a:gd name="T2" fmla="*/ 0 w 320"/>
                  <a:gd name="T3" fmla="*/ 0 h 184"/>
                  <a:gd name="T4" fmla="*/ 0 w 320"/>
                  <a:gd name="T5" fmla="*/ 184 h 184"/>
                  <a:gd name="T6" fmla="*/ 320 w 320"/>
                  <a:gd name="T7" fmla="*/ 184 h 184"/>
                  <a:gd name="T8" fmla="*/ 260 w 320"/>
                  <a:gd name="T9" fmla="*/ 150 h 184"/>
                </a:gdLst>
                <a:ahLst/>
                <a:cxnLst>
                  <a:cxn ang="0">
                    <a:pos x="T0" y="T1"/>
                  </a:cxn>
                  <a:cxn ang="0">
                    <a:pos x="T2" y="T3"/>
                  </a:cxn>
                  <a:cxn ang="0">
                    <a:pos x="T4" y="T5"/>
                  </a:cxn>
                  <a:cxn ang="0">
                    <a:pos x="T6" y="T7"/>
                  </a:cxn>
                  <a:cxn ang="0">
                    <a:pos x="T8" y="T9"/>
                  </a:cxn>
                </a:cxnLst>
                <a:rect l="0" t="0" r="r" b="b"/>
                <a:pathLst>
                  <a:path w="320" h="184">
                    <a:moveTo>
                      <a:pt x="260" y="150"/>
                    </a:moveTo>
                    <a:lnTo>
                      <a:pt x="0" y="0"/>
                    </a:lnTo>
                    <a:lnTo>
                      <a:pt x="0" y="184"/>
                    </a:lnTo>
                    <a:lnTo>
                      <a:pt x="320" y="184"/>
                    </a:lnTo>
                    <a:lnTo>
                      <a:pt x="260" y="150"/>
                    </a:lnTo>
                    <a:close/>
                  </a:path>
                </a:pathLst>
              </a:custGeom>
              <a:solidFill>
                <a:schemeClr val="accent1">
                  <a:alpha val="20000"/>
                </a:schemeClr>
              </a:solidFill>
              <a:ln>
                <a:noFill/>
              </a:ln>
            </p:spPr>
            <p:txBody>
              <a:bodyPr vert="horz" wrap="square" lIns="91440" tIns="45720" rIns="91440" bIns="45720" numCol="1" anchor="t" anchorCtr="0" compatLnSpc="1">
                <a:noAutofit/>
              </a:bodyPr>
              <a:lstStyle/>
              <a:p>
                <a:pPr lvl="0"/>
                <a:endParaRPr lang="en-US"/>
              </a:p>
            </p:txBody>
          </p:sp>
          <p:sp>
            <p:nvSpPr>
              <p:cNvPr id="85" name="Freeform 52"/>
              <p:cNvSpPr/>
              <p:nvPr userDrawn="1"/>
            </p:nvSpPr>
            <p:spPr bwMode="auto">
              <a:xfrm>
                <a:off x="3413126" y="3765550"/>
                <a:ext cx="508000" cy="292100"/>
              </a:xfrm>
              <a:custGeom>
                <a:avLst/>
                <a:gdLst>
                  <a:gd name="T0" fmla="*/ 0 w 320"/>
                  <a:gd name="T1" fmla="*/ 0 h 184"/>
                  <a:gd name="T2" fmla="*/ 0 w 320"/>
                  <a:gd name="T3" fmla="*/ 184 h 184"/>
                  <a:gd name="T4" fmla="*/ 320 w 320"/>
                  <a:gd name="T5" fmla="*/ 0 h 184"/>
                  <a:gd name="T6" fmla="*/ 320 w 320"/>
                  <a:gd name="T7" fmla="*/ 0 h 184"/>
                  <a:gd name="T8" fmla="*/ 0 w 320"/>
                  <a:gd name="T9" fmla="*/ 0 h 184"/>
                </a:gdLst>
                <a:ahLst/>
                <a:cxnLst>
                  <a:cxn ang="0">
                    <a:pos x="T0" y="T1"/>
                  </a:cxn>
                  <a:cxn ang="0">
                    <a:pos x="T2" y="T3"/>
                  </a:cxn>
                  <a:cxn ang="0">
                    <a:pos x="T4" y="T5"/>
                  </a:cxn>
                  <a:cxn ang="0">
                    <a:pos x="T6" y="T7"/>
                  </a:cxn>
                  <a:cxn ang="0">
                    <a:pos x="T8" y="T9"/>
                  </a:cxn>
                </a:cxnLst>
                <a:rect l="0" t="0" r="r" b="b"/>
                <a:pathLst>
                  <a:path w="320" h="184">
                    <a:moveTo>
                      <a:pt x="0" y="0"/>
                    </a:moveTo>
                    <a:lnTo>
                      <a:pt x="0" y="184"/>
                    </a:lnTo>
                    <a:lnTo>
                      <a:pt x="320" y="0"/>
                    </a:lnTo>
                    <a:lnTo>
                      <a:pt x="320" y="0"/>
                    </a:lnTo>
                    <a:lnTo>
                      <a:pt x="0" y="0"/>
                    </a:lnTo>
                    <a:close/>
                  </a:path>
                </a:pathLst>
              </a:custGeom>
              <a:solidFill>
                <a:schemeClr val="accent1">
                  <a:alpha val="20000"/>
                </a:schemeClr>
              </a:solidFill>
              <a:ln>
                <a:noFill/>
              </a:ln>
            </p:spPr>
            <p:txBody>
              <a:bodyPr vert="horz" wrap="square" lIns="91440" tIns="45720" rIns="91440" bIns="45720" numCol="1" anchor="t" anchorCtr="0" compatLnSpc="1">
                <a:noAutofit/>
              </a:bodyPr>
              <a:lstStyle/>
              <a:p>
                <a:pPr lvl="0"/>
                <a:endParaRPr lang="en-US"/>
              </a:p>
            </p:txBody>
          </p:sp>
        </p:grpSp>
        <p:grpSp>
          <p:nvGrpSpPr>
            <p:cNvPr id="68" name="Group 67"/>
            <p:cNvGrpSpPr/>
            <p:nvPr userDrawn="1"/>
          </p:nvGrpSpPr>
          <p:grpSpPr>
            <a:xfrm>
              <a:off x="5460858" y="2305050"/>
              <a:ext cx="508000" cy="584200"/>
              <a:chOff x="3921126" y="2305050"/>
              <a:chExt cx="508000" cy="584200"/>
            </a:xfrm>
          </p:grpSpPr>
          <p:sp>
            <p:nvSpPr>
              <p:cNvPr id="82" name="Freeform 55"/>
              <p:cNvSpPr/>
              <p:nvPr userDrawn="1"/>
            </p:nvSpPr>
            <p:spPr bwMode="auto">
              <a:xfrm>
                <a:off x="3921126" y="2305050"/>
                <a:ext cx="508000" cy="292100"/>
              </a:xfrm>
              <a:custGeom>
                <a:avLst/>
                <a:gdLst>
                  <a:gd name="T0" fmla="*/ 0 w 320"/>
                  <a:gd name="T1" fmla="*/ 184 h 184"/>
                  <a:gd name="T2" fmla="*/ 320 w 320"/>
                  <a:gd name="T3" fmla="*/ 184 h 184"/>
                  <a:gd name="T4" fmla="*/ 320 w 320"/>
                  <a:gd name="T5" fmla="*/ 0 h 184"/>
                  <a:gd name="T6" fmla="*/ 0 w 320"/>
                  <a:gd name="T7" fmla="*/ 184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320" y="184"/>
                    </a:lnTo>
                    <a:lnTo>
                      <a:pt x="320" y="0"/>
                    </a:lnTo>
                    <a:lnTo>
                      <a:pt x="0" y="184"/>
                    </a:lnTo>
                    <a:lnTo>
                      <a:pt x="0" y="184"/>
                    </a:lnTo>
                    <a:close/>
                  </a:path>
                </a:pathLst>
              </a:custGeom>
              <a:solidFill>
                <a:schemeClr val="accent1">
                  <a:alpha val="80000"/>
                </a:schemeClr>
              </a:solidFill>
              <a:ln>
                <a:noFill/>
              </a:ln>
            </p:spPr>
            <p:txBody>
              <a:bodyPr vert="horz" wrap="square" lIns="91440" tIns="45720" rIns="91440" bIns="45720" numCol="1" anchor="t" anchorCtr="0" compatLnSpc="1">
                <a:noAutofit/>
              </a:bodyPr>
              <a:lstStyle/>
              <a:p>
                <a:pPr lvl="0"/>
                <a:endParaRPr lang="en-US"/>
              </a:p>
            </p:txBody>
          </p:sp>
          <p:sp>
            <p:nvSpPr>
              <p:cNvPr id="83" name="Freeform 56"/>
              <p:cNvSpPr/>
              <p:nvPr userDrawn="1"/>
            </p:nvSpPr>
            <p:spPr bwMode="auto">
              <a:xfrm>
                <a:off x="3921126" y="2597150"/>
                <a:ext cx="508000" cy="292100"/>
              </a:xfrm>
              <a:custGeom>
                <a:avLst/>
                <a:gdLst>
                  <a:gd name="T0" fmla="*/ 0 w 320"/>
                  <a:gd name="T1" fmla="*/ 0 h 184"/>
                  <a:gd name="T2" fmla="*/ 320 w 320"/>
                  <a:gd name="T3" fmla="*/ 184 h 184"/>
                  <a:gd name="T4" fmla="*/ 320 w 320"/>
                  <a:gd name="T5" fmla="*/ 0 h 184"/>
                  <a:gd name="T6" fmla="*/ 0 w 320"/>
                  <a:gd name="T7" fmla="*/ 0 h 184"/>
                </a:gdLst>
                <a:ahLst/>
                <a:cxnLst>
                  <a:cxn ang="0">
                    <a:pos x="T0" y="T1"/>
                  </a:cxn>
                  <a:cxn ang="0">
                    <a:pos x="T2" y="T3"/>
                  </a:cxn>
                  <a:cxn ang="0">
                    <a:pos x="T4" y="T5"/>
                  </a:cxn>
                  <a:cxn ang="0">
                    <a:pos x="T6" y="T7"/>
                  </a:cxn>
                </a:cxnLst>
                <a:rect l="0" t="0" r="r" b="b"/>
                <a:pathLst>
                  <a:path w="320" h="184">
                    <a:moveTo>
                      <a:pt x="0" y="0"/>
                    </a:moveTo>
                    <a:lnTo>
                      <a:pt x="320" y="184"/>
                    </a:lnTo>
                    <a:lnTo>
                      <a:pt x="320" y="0"/>
                    </a:lnTo>
                    <a:lnTo>
                      <a:pt x="0" y="0"/>
                    </a:lnTo>
                    <a:close/>
                  </a:path>
                </a:pathLst>
              </a:custGeom>
              <a:solidFill>
                <a:schemeClr val="accent1">
                  <a:alpha val="80000"/>
                </a:schemeClr>
              </a:solidFill>
              <a:ln>
                <a:noFill/>
              </a:ln>
            </p:spPr>
            <p:txBody>
              <a:bodyPr vert="horz" wrap="square" lIns="91440" tIns="45720" rIns="91440" bIns="45720" numCol="1" anchor="t" anchorCtr="0" compatLnSpc="1">
                <a:noAutofit/>
              </a:bodyPr>
              <a:lstStyle/>
              <a:p>
                <a:pPr lvl="0"/>
                <a:endParaRPr lang="en-US"/>
              </a:p>
            </p:txBody>
          </p:sp>
        </p:grpSp>
        <p:grpSp>
          <p:nvGrpSpPr>
            <p:cNvPr id="69" name="Group 68"/>
            <p:cNvGrpSpPr/>
            <p:nvPr userDrawn="1"/>
          </p:nvGrpSpPr>
          <p:grpSpPr>
            <a:xfrm>
              <a:off x="4952858" y="2597150"/>
              <a:ext cx="1016000" cy="584200"/>
              <a:chOff x="3413126" y="2597150"/>
              <a:chExt cx="1016000" cy="584200"/>
            </a:xfrm>
          </p:grpSpPr>
          <p:sp>
            <p:nvSpPr>
              <p:cNvPr id="78" name="Freeform 58"/>
              <p:cNvSpPr/>
              <p:nvPr userDrawn="1"/>
            </p:nvSpPr>
            <p:spPr bwMode="auto">
              <a:xfrm>
                <a:off x="3413126" y="2597150"/>
                <a:ext cx="508000" cy="292100"/>
              </a:xfrm>
              <a:custGeom>
                <a:avLst/>
                <a:gdLst>
                  <a:gd name="T0" fmla="*/ 0 w 320"/>
                  <a:gd name="T1" fmla="*/ 184 h 184"/>
                  <a:gd name="T2" fmla="*/ 0 w 320"/>
                  <a:gd name="T3" fmla="*/ 184 h 184"/>
                  <a:gd name="T4" fmla="*/ 320 w 320"/>
                  <a:gd name="T5" fmla="*/ 184 h 184"/>
                  <a:gd name="T6" fmla="*/ 320 w 320"/>
                  <a:gd name="T7" fmla="*/ 0 h 184"/>
                  <a:gd name="T8" fmla="*/ 320 w 320"/>
                  <a:gd name="T9" fmla="*/ 0 h 184"/>
                  <a:gd name="T10" fmla="*/ 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0" y="184"/>
                    </a:moveTo>
                    <a:lnTo>
                      <a:pt x="0" y="184"/>
                    </a:lnTo>
                    <a:lnTo>
                      <a:pt x="320" y="184"/>
                    </a:lnTo>
                    <a:lnTo>
                      <a:pt x="320" y="0"/>
                    </a:lnTo>
                    <a:lnTo>
                      <a:pt x="320" y="0"/>
                    </a:lnTo>
                    <a:lnTo>
                      <a:pt x="0" y="184"/>
                    </a:lnTo>
                    <a:close/>
                  </a:path>
                </a:pathLst>
              </a:custGeom>
              <a:solidFill>
                <a:schemeClr val="accent1">
                  <a:alpha val="60000"/>
                </a:schemeClr>
              </a:solidFill>
              <a:ln>
                <a:noFill/>
              </a:ln>
            </p:spPr>
            <p:txBody>
              <a:bodyPr vert="horz" wrap="square" lIns="91440" tIns="45720" rIns="91440" bIns="45720" numCol="1" anchor="t" anchorCtr="0" compatLnSpc="1">
                <a:noAutofit/>
              </a:bodyPr>
              <a:lstStyle/>
              <a:p>
                <a:pPr lvl="0"/>
                <a:endParaRPr lang="en-US"/>
              </a:p>
            </p:txBody>
          </p:sp>
          <p:sp>
            <p:nvSpPr>
              <p:cNvPr id="79" name="Freeform 59"/>
              <p:cNvSpPr/>
              <p:nvPr userDrawn="1"/>
            </p:nvSpPr>
            <p:spPr bwMode="auto">
              <a:xfrm>
                <a:off x="3921126" y="2889250"/>
                <a:ext cx="508000" cy="292100"/>
              </a:xfrm>
              <a:custGeom>
                <a:avLst/>
                <a:gdLst>
                  <a:gd name="T0" fmla="*/ 0 w 320"/>
                  <a:gd name="T1" fmla="*/ 184 h 184"/>
                  <a:gd name="T2" fmla="*/ 0 w 320"/>
                  <a:gd name="T3" fmla="*/ 184 h 184"/>
                  <a:gd name="T4" fmla="*/ 320 w 320"/>
                  <a:gd name="T5" fmla="*/ 0 h 184"/>
                  <a:gd name="T6" fmla="*/ 0 w 320"/>
                  <a:gd name="T7" fmla="*/ 0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0" y="184"/>
                    </a:lnTo>
                    <a:lnTo>
                      <a:pt x="320" y="0"/>
                    </a:lnTo>
                    <a:lnTo>
                      <a:pt x="0" y="0"/>
                    </a:lnTo>
                    <a:lnTo>
                      <a:pt x="0" y="184"/>
                    </a:lnTo>
                    <a:close/>
                  </a:path>
                </a:pathLst>
              </a:custGeom>
              <a:solidFill>
                <a:schemeClr val="accent1">
                  <a:alpha val="60000"/>
                </a:schemeClr>
              </a:solidFill>
              <a:ln>
                <a:noFill/>
              </a:ln>
            </p:spPr>
            <p:txBody>
              <a:bodyPr vert="horz" wrap="square" lIns="91440" tIns="45720" rIns="91440" bIns="45720" numCol="1" anchor="t" anchorCtr="0" compatLnSpc="1">
                <a:noAutofit/>
              </a:bodyPr>
              <a:lstStyle/>
              <a:p>
                <a:pPr lvl="0"/>
                <a:endParaRPr lang="en-US"/>
              </a:p>
            </p:txBody>
          </p:sp>
          <p:sp>
            <p:nvSpPr>
              <p:cNvPr id="80" name="Freeform 60"/>
              <p:cNvSpPr/>
              <p:nvPr userDrawn="1"/>
            </p:nvSpPr>
            <p:spPr bwMode="auto">
              <a:xfrm>
                <a:off x="3413126" y="2889250"/>
                <a:ext cx="508000" cy="292100"/>
              </a:xfrm>
              <a:custGeom>
                <a:avLst/>
                <a:gdLst>
                  <a:gd name="T0" fmla="*/ 78 w 320"/>
                  <a:gd name="T1" fmla="*/ 44 h 184"/>
                  <a:gd name="T2" fmla="*/ 320 w 320"/>
                  <a:gd name="T3" fmla="*/ 184 h 184"/>
                  <a:gd name="T4" fmla="*/ 320 w 320"/>
                  <a:gd name="T5" fmla="*/ 0 h 184"/>
                  <a:gd name="T6" fmla="*/ 0 w 320"/>
                  <a:gd name="T7" fmla="*/ 0 h 184"/>
                  <a:gd name="T8" fmla="*/ 78 w 320"/>
                  <a:gd name="T9" fmla="*/ 44 h 184"/>
                </a:gdLst>
                <a:ahLst/>
                <a:cxnLst>
                  <a:cxn ang="0">
                    <a:pos x="T0" y="T1"/>
                  </a:cxn>
                  <a:cxn ang="0">
                    <a:pos x="T2" y="T3"/>
                  </a:cxn>
                  <a:cxn ang="0">
                    <a:pos x="T4" y="T5"/>
                  </a:cxn>
                  <a:cxn ang="0">
                    <a:pos x="T6" y="T7"/>
                  </a:cxn>
                  <a:cxn ang="0">
                    <a:pos x="T8" y="T9"/>
                  </a:cxn>
                </a:cxnLst>
                <a:rect l="0" t="0" r="r" b="b"/>
                <a:pathLst>
                  <a:path w="320" h="184">
                    <a:moveTo>
                      <a:pt x="78" y="44"/>
                    </a:moveTo>
                    <a:lnTo>
                      <a:pt x="320" y="184"/>
                    </a:lnTo>
                    <a:lnTo>
                      <a:pt x="320" y="0"/>
                    </a:lnTo>
                    <a:lnTo>
                      <a:pt x="0" y="0"/>
                    </a:lnTo>
                    <a:lnTo>
                      <a:pt x="78" y="44"/>
                    </a:lnTo>
                    <a:close/>
                  </a:path>
                </a:pathLst>
              </a:custGeom>
              <a:solidFill>
                <a:schemeClr val="accent1">
                  <a:alpha val="60000"/>
                </a:schemeClr>
              </a:solidFill>
              <a:ln>
                <a:noFill/>
              </a:ln>
            </p:spPr>
            <p:txBody>
              <a:bodyPr vert="horz" wrap="square" lIns="91440" tIns="45720" rIns="91440" bIns="45720" numCol="1" anchor="t" anchorCtr="0" compatLnSpc="1">
                <a:noAutofit/>
              </a:bodyPr>
              <a:lstStyle/>
              <a:p>
                <a:pPr lvl="0"/>
                <a:endParaRPr lang="en-US"/>
              </a:p>
            </p:txBody>
          </p:sp>
          <p:sp>
            <p:nvSpPr>
              <p:cNvPr id="81" name="Freeform 62"/>
              <p:cNvSpPr/>
              <p:nvPr userDrawn="1"/>
            </p:nvSpPr>
            <p:spPr bwMode="auto">
              <a:xfrm>
                <a:off x="3921126" y="2597150"/>
                <a:ext cx="508000" cy="292100"/>
              </a:xfrm>
              <a:custGeom>
                <a:avLst/>
                <a:gdLst>
                  <a:gd name="T0" fmla="*/ 0 w 320"/>
                  <a:gd name="T1" fmla="*/ 0 h 184"/>
                  <a:gd name="T2" fmla="*/ 0 w 320"/>
                  <a:gd name="T3" fmla="*/ 184 h 184"/>
                  <a:gd name="T4" fmla="*/ 320 w 320"/>
                  <a:gd name="T5" fmla="*/ 184 h 184"/>
                  <a:gd name="T6" fmla="*/ 320 w 320"/>
                  <a:gd name="T7" fmla="*/ 184 h 184"/>
                  <a:gd name="T8" fmla="*/ 0 w 320"/>
                  <a:gd name="T9" fmla="*/ 0 h 184"/>
                  <a:gd name="T10" fmla="*/ 0 w 320"/>
                  <a:gd name="T11" fmla="*/ 0 h 184"/>
                </a:gdLst>
                <a:ahLst/>
                <a:cxnLst>
                  <a:cxn ang="0">
                    <a:pos x="T0" y="T1"/>
                  </a:cxn>
                  <a:cxn ang="0">
                    <a:pos x="T2" y="T3"/>
                  </a:cxn>
                  <a:cxn ang="0">
                    <a:pos x="T4" y="T5"/>
                  </a:cxn>
                  <a:cxn ang="0">
                    <a:pos x="T6" y="T7"/>
                  </a:cxn>
                  <a:cxn ang="0">
                    <a:pos x="T8" y="T9"/>
                  </a:cxn>
                  <a:cxn ang="0">
                    <a:pos x="T10" y="T11"/>
                  </a:cxn>
                </a:cxnLst>
                <a:rect l="0" t="0" r="r" b="b"/>
                <a:pathLst>
                  <a:path w="320" h="184">
                    <a:moveTo>
                      <a:pt x="0" y="0"/>
                    </a:moveTo>
                    <a:lnTo>
                      <a:pt x="0" y="184"/>
                    </a:lnTo>
                    <a:lnTo>
                      <a:pt x="320" y="184"/>
                    </a:lnTo>
                    <a:lnTo>
                      <a:pt x="320" y="184"/>
                    </a:lnTo>
                    <a:lnTo>
                      <a:pt x="0" y="0"/>
                    </a:lnTo>
                    <a:lnTo>
                      <a:pt x="0" y="0"/>
                    </a:lnTo>
                    <a:close/>
                  </a:path>
                </a:pathLst>
              </a:custGeom>
              <a:solidFill>
                <a:schemeClr val="accent1">
                  <a:alpha val="60000"/>
                </a:schemeClr>
              </a:solidFill>
              <a:ln>
                <a:noFill/>
              </a:ln>
            </p:spPr>
            <p:txBody>
              <a:bodyPr vert="horz" wrap="square" lIns="91440" tIns="45720" rIns="91440" bIns="45720" numCol="1" anchor="t" anchorCtr="0" compatLnSpc="1">
                <a:noAutofit/>
              </a:bodyPr>
              <a:lstStyle/>
              <a:p>
                <a:pPr lvl="0"/>
                <a:endParaRPr lang="en-US"/>
              </a:p>
            </p:txBody>
          </p:sp>
        </p:grpSp>
        <p:grpSp>
          <p:nvGrpSpPr>
            <p:cNvPr id="70" name="Group 69"/>
            <p:cNvGrpSpPr/>
            <p:nvPr userDrawn="1"/>
          </p:nvGrpSpPr>
          <p:grpSpPr>
            <a:xfrm>
              <a:off x="4952858" y="2012950"/>
              <a:ext cx="1016000" cy="584200"/>
              <a:chOff x="3413126" y="2012950"/>
              <a:chExt cx="1016000" cy="584200"/>
            </a:xfrm>
          </p:grpSpPr>
          <p:sp>
            <p:nvSpPr>
              <p:cNvPr id="74" name="Freeform 65"/>
              <p:cNvSpPr/>
              <p:nvPr userDrawn="1"/>
            </p:nvSpPr>
            <p:spPr bwMode="auto">
              <a:xfrm>
                <a:off x="3413126" y="2305050"/>
                <a:ext cx="508000" cy="292100"/>
              </a:xfrm>
              <a:custGeom>
                <a:avLst/>
                <a:gdLst>
                  <a:gd name="T0" fmla="*/ 320 w 320"/>
                  <a:gd name="T1" fmla="*/ 0 h 184"/>
                  <a:gd name="T2" fmla="*/ 0 w 320"/>
                  <a:gd name="T3" fmla="*/ 0 h 184"/>
                  <a:gd name="T4" fmla="*/ 0 w 320"/>
                  <a:gd name="T5" fmla="*/ 0 h 184"/>
                  <a:gd name="T6" fmla="*/ 256 w 320"/>
                  <a:gd name="T7" fmla="*/ 148 h 184"/>
                  <a:gd name="T8" fmla="*/ 320 w 320"/>
                  <a:gd name="T9" fmla="*/ 184 h 184"/>
                  <a:gd name="T10" fmla="*/ 320 w 320"/>
                  <a:gd name="T11" fmla="*/ 0 h 184"/>
                </a:gdLst>
                <a:ahLst/>
                <a:cxnLst>
                  <a:cxn ang="0">
                    <a:pos x="T0" y="T1"/>
                  </a:cxn>
                  <a:cxn ang="0">
                    <a:pos x="T2" y="T3"/>
                  </a:cxn>
                  <a:cxn ang="0">
                    <a:pos x="T4" y="T5"/>
                  </a:cxn>
                  <a:cxn ang="0">
                    <a:pos x="T6" y="T7"/>
                  </a:cxn>
                  <a:cxn ang="0">
                    <a:pos x="T8" y="T9"/>
                  </a:cxn>
                  <a:cxn ang="0">
                    <a:pos x="T10" y="T11"/>
                  </a:cxn>
                </a:cxnLst>
                <a:rect l="0" t="0" r="r" b="b"/>
                <a:pathLst>
                  <a:path w="320" h="184">
                    <a:moveTo>
                      <a:pt x="320" y="0"/>
                    </a:moveTo>
                    <a:lnTo>
                      <a:pt x="0" y="0"/>
                    </a:lnTo>
                    <a:lnTo>
                      <a:pt x="0" y="0"/>
                    </a:lnTo>
                    <a:lnTo>
                      <a:pt x="256" y="148"/>
                    </a:lnTo>
                    <a:lnTo>
                      <a:pt x="320" y="184"/>
                    </a:lnTo>
                    <a:lnTo>
                      <a:pt x="320" y="0"/>
                    </a:lnTo>
                    <a:close/>
                  </a:path>
                </a:pathLst>
              </a:custGeom>
              <a:solidFill>
                <a:schemeClr val="accent1">
                  <a:alpha val="90000"/>
                </a:schemeClr>
              </a:solidFill>
              <a:ln>
                <a:noFill/>
              </a:ln>
            </p:spPr>
            <p:txBody>
              <a:bodyPr vert="horz" wrap="square" lIns="91440" tIns="45720" rIns="91440" bIns="45720" numCol="1" anchor="t" anchorCtr="0" compatLnSpc="1">
                <a:noAutofit/>
              </a:bodyPr>
              <a:lstStyle/>
              <a:p>
                <a:pPr lvl="0"/>
                <a:endParaRPr lang="en-US"/>
              </a:p>
            </p:txBody>
          </p:sp>
          <p:sp>
            <p:nvSpPr>
              <p:cNvPr id="75" name="Freeform 66"/>
              <p:cNvSpPr/>
              <p:nvPr userDrawn="1"/>
            </p:nvSpPr>
            <p:spPr bwMode="auto">
              <a:xfrm>
                <a:off x="3921126" y="2305050"/>
                <a:ext cx="508000" cy="292100"/>
              </a:xfrm>
              <a:custGeom>
                <a:avLst/>
                <a:gdLst>
                  <a:gd name="T0" fmla="*/ 0 w 320"/>
                  <a:gd name="T1" fmla="*/ 184 h 184"/>
                  <a:gd name="T2" fmla="*/ 0 w 320"/>
                  <a:gd name="T3" fmla="*/ 184 h 184"/>
                  <a:gd name="T4" fmla="*/ 0 w 320"/>
                  <a:gd name="T5" fmla="*/ 184 h 184"/>
                  <a:gd name="T6" fmla="*/ 320 w 320"/>
                  <a:gd name="T7" fmla="*/ 0 h 184"/>
                  <a:gd name="T8" fmla="*/ 320 w 320"/>
                  <a:gd name="T9" fmla="*/ 0 h 184"/>
                  <a:gd name="T10" fmla="*/ 0 w 320"/>
                  <a:gd name="T11" fmla="*/ 0 h 184"/>
                  <a:gd name="T12" fmla="*/ 0 w 320"/>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320" h="184">
                    <a:moveTo>
                      <a:pt x="0" y="184"/>
                    </a:moveTo>
                    <a:lnTo>
                      <a:pt x="0" y="184"/>
                    </a:lnTo>
                    <a:lnTo>
                      <a:pt x="0" y="184"/>
                    </a:lnTo>
                    <a:lnTo>
                      <a:pt x="320" y="0"/>
                    </a:lnTo>
                    <a:lnTo>
                      <a:pt x="320" y="0"/>
                    </a:lnTo>
                    <a:lnTo>
                      <a:pt x="0" y="0"/>
                    </a:lnTo>
                    <a:lnTo>
                      <a:pt x="0" y="184"/>
                    </a:lnTo>
                    <a:close/>
                  </a:path>
                </a:pathLst>
              </a:custGeom>
              <a:solidFill>
                <a:schemeClr val="accent1">
                  <a:alpha val="90000"/>
                </a:schemeClr>
              </a:solidFill>
              <a:ln>
                <a:noFill/>
              </a:ln>
            </p:spPr>
            <p:txBody>
              <a:bodyPr vert="horz" wrap="square" lIns="91440" tIns="45720" rIns="91440" bIns="45720" numCol="1" anchor="t" anchorCtr="0" compatLnSpc="1">
                <a:noAutofit/>
              </a:bodyPr>
              <a:lstStyle/>
              <a:p>
                <a:pPr lvl="0"/>
                <a:endParaRPr lang="en-US"/>
              </a:p>
            </p:txBody>
          </p:sp>
          <p:sp>
            <p:nvSpPr>
              <p:cNvPr id="76" name="Freeform 67"/>
              <p:cNvSpPr/>
              <p:nvPr userDrawn="1"/>
            </p:nvSpPr>
            <p:spPr bwMode="auto">
              <a:xfrm>
                <a:off x="3413126" y="2012950"/>
                <a:ext cx="508000" cy="292100"/>
              </a:xfrm>
              <a:custGeom>
                <a:avLst/>
                <a:gdLst>
                  <a:gd name="T0" fmla="*/ 320 w 320"/>
                  <a:gd name="T1" fmla="*/ 184 h 184"/>
                  <a:gd name="T2" fmla="*/ 320 w 320"/>
                  <a:gd name="T3" fmla="*/ 0 h 184"/>
                  <a:gd name="T4" fmla="*/ 320 w 320"/>
                  <a:gd name="T5" fmla="*/ 0 h 184"/>
                  <a:gd name="T6" fmla="*/ 216 w 320"/>
                  <a:gd name="T7" fmla="*/ 60 h 184"/>
                  <a:gd name="T8" fmla="*/ 0 w 320"/>
                  <a:gd name="T9" fmla="*/ 184 h 184"/>
                  <a:gd name="T10" fmla="*/ 32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320" y="184"/>
                    </a:moveTo>
                    <a:lnTo>
                      <a:pt x="320" y="0"/>
                    </a:lnTo>
                    <a:lnTo>
                      <a:pt x="320" y="0"/>
                    </a:lnTo>
                    <a:lnTo>
                      <a:pt x="216" y="60"/>
                    </a:lnTo>
                    <a:lnTo>
                      <a:pt x="0" y="184"/>
                    </a:lnTo>
                    <a:lnTo>
                      <a:pt x="320" y="184"/>
                    </a:lnTo>
                    <a:close/>
                  </a:path>
                </a:pathLst>
              </a:custGeom>
              <a:solidFill>
                <a:schemeClr val="accent1">
                  <a:alpha val="90000"/>
                </a:schemeClr>
              </a:solidFill>
              <a:ln>
                <a:noFill/>
              </a:ln>
            </p:spPr>
            <p:txBody>
              <a:bodyPr vert="horz" wrap="square" lIns="91440" tIns="45720" rIns="91440" bIns="45720" numCol="1" anchor="t" anchorCtr="0" compatLnSpc="1">
                <a:noAutofit/>
              </a:bodyPr>
              <a:lstStyle/>
              <a:p>
                <a:pPr lvl="0"/>
                <a:endParaRPr lang="en-US"/>
              </a:p>
            </p:txBody>
          </p:sp>
          <p:sp>
            <p:nvSpPr>
              <p:cNvPr id="77" name="Freeform 71"/>
              <p:cNvSpPr/>
              <p:nvPr userDrawn="1"/>
            </p:nvSpPr>
            <p:spPr bwMode="auto">
              <a:xfrm>
                <a:off x="3921126" y="2012950"/>
                <a:ext cx="508000" cy="292100"/>
              </a:xfrm>
              <a:custGeom>
                <a:avLst/>
                <a:gdLst>
                  <a:gd name="T0" fmla="*/ 0 w 320"/>
                  <a:gd name="T1" fmla="*/ 184 h 184"/>
                  <a:gd name="T2" fmla="*/ 320 w 320"/>
                  <a:gd name="T3" fmla="*/ 184 h 184"/>
                  <a:gd name="T4" fmla="*/ 0 w 320"/>
                  <a:gd name="T5" fmla="*/ 0 h 184"/>
                  <a:gd name="T6" fmla="*/ 0 w 320"/>
                  <a:gd name="T7" fmla="*/ 0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320" y="184"/>
                    </a:lnTo>
                    <a:lnTo>
                      <a:pt x="0" y="0"/>
                    </a:lnTo>
                    <a:lnTo>
                      <a:pt x="0" y="0"/>
                    </a:lnTo>
                    <a:lnTo>
                      <a:pt x="0" y="184"/>
                    </a:lnTo>
                    <a:close/>
                  </a:path>
                </a:pathLst>
              </a:custGeom>
              <a:solidFill>
                <a:schemeClr val="accent1">
                  <a:alpha val="90000"/>
                </a:schemeClr>
              </a:solidFill>
              <a:ln>
                <a:noFill/>
              </a:ln>
            </p:spPr>
            <p:txBody>
              <a:bodyPr vert="horz" wrap="square" lIns="91440" tIns="45720" rIns="91440" bIns="45720" numCol="1" anchor="t" anchorCtr="0" compatLnSpc="1">
                <a:noAutofit/>
              </a:bodyPr>
              <a:lstStyle/>
              <a:p>
                <a:pPr lvl="0"/>
                <a:endParaRPr lang="en-US"/>
              </a:p>
            </p:txBody>
          </p:sp>
        </p:grpSp>
        <p:grpSp>
          <p:nvGrpSpPr>
            <p:cNvPr id="71" name="Group 70"/>
            <p:cNvGrpSpPr/>
            <p:nvPr userDrawn="1"/>
          </p:nvGrpSpPr>
          <p:grpSpPr>
            <a:xfrm>
              <a:off x="4952858" y="1717675"/>
              <a:ext cx="508000" cy="587375"/>
              <a:chOff x="3413126" y="1717675"/>
              <a:chExt cx="508000" cy="587375"/>
            </a:xfrm>
          </p:grpSpPr>
          <p:sp>
            <p:nvSpPr>
              <p:cNvPr id="72" name="Freeform 74"/>
              <p:cNvSpPr/>
              <p:nvPr userDrawn="1"/>
            </p:nvSpPr>
            <p:spPr bwMode="auto">
              <a:xfrm>
                <a:off x="3413126" y="2012950"/>
                <a:ext cx="508000" cy="292100"/>
              </a:xfrm>
              <a:custGeom>
                <a:avLst/>
                <a:gdLst>
                  <a:gd name="T0" fmla="*/ 216 w 320"/>
                  <a:gd name="T1" fmla="*/ 60 h 184"/>
                  <a:gd name="T2" fmla="*/ 320 w 320"/>
                  <a:gd name="T3" fmla="*/ 0 h 184"/>
                  <a:gd name="T4" fmla="*/ 0 w 320"/>
                  <a:gd name="T5" fmla="*/ 0 h 184"/>
                  <a:gd name="T6" fmla="*/ 0 w 320"/>
                  <a:gd name="T7" fmla="*/ 184 h 184"/>
                  <a:gd name="T8" fmla="*/ 0 w 320"/>
                  <a:gd name="T9" fmla="*/ 184 h 184"/>
                  <a:gd name="T10" fmla="*/ 216 w 320"/>
                  <a:gd name="T11" fmla="*/ 60 h 184"/>
                </a:gdLst>
                <a:ahLst/>
                <a:cxnLst>
                  <a:cxn ang="0">
                    <a:pos x="T0" y="T1"/>
                  </a:cxn>
                  <a:cxn ang="0">
                    <a:pos x="T2" y="T3"/>
                  </a:cxn>
                  <a:cxn ang="0">
                    <a:pos x="T4" y="T5"/>
                  </a:cxn>
                  <a:cxn ang="0">
                    <a:pos x="T6" y="T7"/>
                  </a:cxn>
                  <a:cxn ang="0">
                    <a:pos x="T8" y="T9"/>
                  </a:cxn>
                  <a:cxn ang="0">
                    <a:pos x="T10" y="T11"/>
                  </a:cxn>
                </a:cxnLst>
                <a:rect l="0" t="0" r="r" b="b"/>
                <a:pathLst>
                  <a:path w="320" h="184">
                    <a:moveTo>
                      <a:pt x="216" y="60"/>
                    </a:moveTo>
                    <a:lnTo>
                      <a:pt x="320" y="0"/>
                    </a:lnTo>
                    <a:lnTo>
                      <a:pt x="0" y="0"/>
                    </a:lnTo>
                    <a:lnTo>
                      <a:pt x="0" y="184"/>
                    </a:lnTo>
                    <a:lnTo>
                      <a:pt x="0" y="184"/>
                    </a:lnTo>
                    <a:lnTo>
                      <a:pt x="216" y="60"/>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a:p>
            </p:txBody>
          </p:sp>
          <p:sp>
            <p:nvSpPr>
              <p:cNvPr id="73" name="Freeform 75"/>
              <p:cNvSpPr/>
              <p:nvPr userDrawn="1"/>
            </p:nvSpPr>
            <p:spPr bwMode="auto">
              <a:xfrm>
                <a:off x="3413126" y="1717675"/>
                <a:ext cx="508000" cy="295275"/>
              </a:xfrm>
              <a:custGeom>
                <a:avLst/>
                <a:gdLst>
                  <a:gd name="T0" fmla="*/ 320 w 320"/>
                  <a:gd name="T1" fmla="*/ 186 h 186"/>
                  <a:gd name="T2" fmla="*/ 0 w 320"/>
                  <a:gd name="T3" fmla="*/ 0 h 186"/>
                  <a:gd name="T4" fmla="*/ 0 w 320"/>
                  <a:gd name="T5" fmla="*/ 186 h 186"/>
                  <a:gd name="T6" fmla="*/ 320 w 320"/>
                  <a:gd name="T7" fmla="*/ 186 h 186"/>
                  <a:gd name="T8" fmla="*/ 320 w 320"/>
                  <a:gd name="T9" fmla="*/ 186 h 186"/>
                </a:gdLst>
                <a:ahLst/>
                <a:cxnLst>
                  <a:cxn ang="0">
                    <a:pos x="T0" y="T1"/>
                  </a:cxn>
                  <a:cxn ang="0">
                    <a:pos x="T2" y="T3"/>
                  </a:cxn>
                  <a:cxn ang="0">
                    <a:pos x="T4" y="T5"/>
                  </a:cxn>
                  <a:cxn ang="0">
                    <a:pos x="T6" y="T7"/>
                  </a:cxn>
                  <a:cxn ang="0">
                    <a:pos x="T8" y="T9"/>
                  </a:cxn>
                </a:cxnLst>
                <a:rect l="0" t="0" r="r" b="b"/>
                <a:pathLst>
                  <a:path w="320" h="186">
                    <a:moveTo>
                      <a:pt x="320" y="186"/>
                    </a:moveTo>
                    <a:lnTo>
                      <a:pt x="0" y="0"/>
                    </a:lnTo>
                    <a:lnTo>
                      <a:pt x="0" y="186"/>
                    </a:lnTo>
                    <a:lnTo>
                      <a:pt x="320" y="186"/>
                    </a:lnTo>
                    <a:lnTo>
                      <a:pt x="320" y="186"/>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a:p>
            </p:txBody>
          </p:sp>
        </p:gr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Cover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67544" y="1584664"/>
            <a:ext cx="9056912" cy="1772070"/>
          </a:xfrm>
        </p:spPr>
        <p:txBody>
          <a:bodyPr anchor="b">
            <a:normAutofit/>
          </a:bodyPr>
          <a:lstStyle>
            <a:lvl1pPr algn="ctr">
              <a:defRPr sz="3600" baseline="0">
                <a:solidFill>
                  <a:schemeClr val="bg1"/>
                </a:solidFill>
              </a:defRPr>
            </a:lvl1pPr>
          </a:lstStyle>
          <a:p>
            <a:r>
              <a:rPr lang="en-US" dirty="0"/>
              <a:t>TITLE HERE</a:t>
            </a:r>
            <a:endParaRPr lang="en-US" dirty="0"/>
          </a:p>
        </p:txBody>
      </p:sp>
      <p:sp>
        <p:nvSpPr>
          <p:cNvPr id="3" name="Subtitle 2"/>
          <p:cNvSpPr>
            <a:spLocks noGrp="1"/>
          </p:cNvSpPr>
          <p:nvPr>
            <p:ph type="subTitle" idx="1"/>
          </p:nvPr>
        </p:nvSpPr>
        <p:spPr>
          <a:xfrm>
            <a:off x="1567544" y="3813249"/>
            <a:ext cx="9056912" cy="1655762"/>
          </a:xfrm>
        </p:spPr>
        <p:txBody>
          <a:bodyPr lIns="0" tIns="0" rIns="0" bIns="0">
            <a:normAutofit/>
          </a:bodyPr>
          <a:lstStyle>
            <a:lvl1pPr marL="0" indent="0" algn="ctr">
              <a:lnSpc>
                <a:spcPts val="1700"/>
              </a:lnSpc>
              <a:spcBef>
                <a:spcPts val="0"/>
              </a:spcBef>
              <a:buNone/>
              <a:defRPr sz="1300">
                <a:solidFill>
                  <a:schemeClr val="bg1">
                    <a:alpha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cxnSp>
        <p:nvCxnSpPr>
          <p:cNvPr id="7" name="직선 연결선 6"/>
          <p:cNvCxnSpPr/>
          <p:nvPr userDrawn="1"/>
        </p:nvCxnSpPr>
        <p:spPr>
          <a:xfrm>
            <a:off x="5870089" y="3575012"/>
            <a:ext cx="45182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Footer Placeholder 3"/>
          <p:cNvSpPr>
            <a:spLocks noGrp="1"/>
          </p:cNvSpPr>
          <p:nvPr>
            <p:ph type="ftr" sz="quarter" idx="11"/>
          </p:nvPr>
        </p:nvSpPr>
        <p:spPr>
          <a:xfrm>
            <a:off x="869636" y="6119159"/>
            <a:ext cx="3736623" cy="491068"/>
          </a:xfrm>
        </p:spPr>
        <p:txBody>
          <a:bodyPr/>
          <a:lstStyle>
            <a:lvl1pPr algn="l">
              <a:defRPr sz="900">
                <a:solidFill>
                  <a:schemeClr val="bg1">
                    <a:alpha val="70000"/>
                  </a:schemeClr>
                </a:solidFill>
              </a:defRPr>
            </a:lvl1pPr>
          </a:lstStyle>
          <a:p>
            <a:r>
              <a:rPr lang="en-US" dirty="0"/>
              <a:t>Converting your business from Good to Great.</a:t>
            </a:r>
            <a:endParaRPr lang="en-US" dirty="0"/>
          </a:p>
        </p:txBody>
      </p:sp>
      <p:grpSp>
        <p:nvGrpSpPr>
          <p:cNvPr id="6" name="Group 5"/>
          <p:cNvGrpSpPr/>
          <p:nvPr userDrawn="1"/>
        </p:nvGrpSpPr>
        <p:grpSpPr>
          <a:xfrm>
            <a:off x="9939936" y="6141226"/>
            <a:ext cx="1656163" cy="502163"/>
            <a:chOff x="7454952" y="6141226"/>
            <a:chExt cx="1242122" cy="502163"/>
          </a:xfrm>
        </p:grpSpPr>
        <p:sp>
          <p:nvSpPr>
            <p:cNvPr id="26" name="Freeform 5"/>
            <p:cNvSpPr>
              <a:spLocks noEditPoints="1"/>
            </p:cNvSpPr>
            <p:nvPr userDrawn="1"/>
          </p:nvSpPr>
          <p:spPr bwMode="auto">
            <a:xfrm>
              <a:off x="7473551" y="6141226"/>
              <a:ext cx="1219538" cy="274994"/>
            </a:xfrm>
            <a:custGeom>
              <a:avLst/>
              <a:gdLst>
                <a:gd name="T0" fmla="*/ 49 w 386"/>
                <a:gd name="T1" fmla="*/ 21 h 86"/>
                <a:gd name="T2" fmla="*/ 69 w 386"/>
                <a:gd name="T3" fmla="*/ 86 h 86"/>
                <a:gd name="T4" fmla="*/ 89 w 386"/>
                <a:gd name="T5" fmla="*/ 21 h 86"/>
                <a:gd name="T6" fmla="*/ 76 w 386"/>
                <a:gd name="T7" fmla="*/ 66 h 86"/>
                <a:gd name="T8" fmla="*/ 64 w 386"/>
                <a:gd name="T9" fmla="*/ 72 h 86"/>
                <a:gd name="T10" fmla="*/ 64 w 386"/>
                <a:gd name="T11" fmla="*/ 14 h 86"/>
                <a:gd name="T12" fmla="*/ 76 w 386"/>
                <a:gd name="T13" fmla="*/ 20 h 86"/>
                <a:gd name="T14" fmla="*/ 122 w 386"/>
                <a:gd name="T15" fmla="*/ 72 h 86"/>
                <a:gd name="T16" fmla="*/ 110 w 386"/>
                <a:gd name="T17" fmla="*/ 66 h 86"/>
                <a:gd name="T18" fmla="*/ 97 w 386"/>
                <a:gd name="T19" fmla="*/ 65 h 86"/>
                <a:gd name="T20" fmla="*/ 131 w 386"/>
                <a:gd name="T21" fmla="*/ 81 h 86"/>
                <a:gd name="T22" fmla="*/ 124 w 386"/>
                <a:gd name="T23" fmla="*/ 1 h 86"/>
                <a:gd name="T24" fmla="*/ 14 w 386"/>
                <a:gd name="T25" fmla="*/ 1 h 86"/>
                <a:gd name="T26" fmla="*/ 17 w 386"/>
                <a:gd name="T27" fmla="*/ 85 h 86"/>
                <a:gd name="T28" fmla="*/ 47 w 386"/>
                <a:gd name="T29" fmla="*/ 1 h 86"/>
                <a:gd name="T30" fmla="*/ 272 w 386"/>
                <a:gd name="T31" fmla="*/ 0 h 86"/>
                <a:gd name="T32" fmla="*/ 252 w 386"/>
                <a:gd name="T33" fmla="*/ 65 h 86"/>
                <a:gd name="T34" fmla="*/ 287 w 386"/>
                <a:gd name="T35" fmla="*/ 80 h 86"/>
                <a:gd name="T36" fmla="*/ 287 w 386"/>
                <a:gd name="T37" fmla="*/ 5 h 86"/>
                <a:gd name="T38" fmla="*/ 277 w 386"/>
                <a:gd name="T39" fmla="*/ 72 h 86"/>
                <a:gd name="T40" fmla="*/ 265 w 386"/>
                <a:gd name="T41" fmla="*/ 66 h 86"/>
                <a:gd name="T42" fmla="*/ 272 w 386"/>
                <a:gd name="T43" fmla="*/ 12 h 86"/>
                <a:gd name="T44" fmla="*/ 279 w 386"/>
                <a:gd name="T45" fmla="*/ 66 h 86"/>
                <a:gd name="T46" fmla="*/ 299 w 386"/>
                <a:gd name="T47" fmla="*/ 21 h 86"/>
                <a:gd name="T48" fmla="*/ 319 w 386"/>
                <a:gd name="T49" fmla="*/ 86 h 86"/>
                <a:gd name="T50" fmla="*/ 339 w 386"/>
                <a:gd name="T51" fmla="*/ 38 h 86"/>
                <a:gd name="T52" fmla="*/ 326 w 386"/>
                <a:gd name="T53" fmla="*/ 50 h 86"/>
                <a:gd name="T54" fmla="*/ 319 w 386"/>
                <a:gd name="T55" fmla="*/ 74 h 86"/>
                <a:gd name="T56" fmla="*/ 313 w 386"/>
                <a:gd name="T57" fmla="*/ 20 h 86"/>
                <a:gd name="T58" fmla="*/ 324 w 386"/>
                <a:gd name="T59" fmla="*/ 14 h 86"/>
                <a:gd name="T60" fmla="*/ 339 w 386"/>
                <a:gd name="T61" fmla="*/ 29 h 86"/>
                <a:gd name="T62" fmla="*/ 319 w 386"/>
                <a:gd name="T63" fmla="*/ 0 h 86"/>
                <a:gd name="T64" fmla="*/ 351 w 386"/>
                <a:gd name="T65" fmla="*/ 5 h 86"/>
                <a:gd name="T66" fmla="*/ 351 w 386"/>
                <a:gd name="T67" fmla="*/ 80 h 86"/>
                <a:gd name="T68" fmla="*/ 386 w 386"/>
                <a:gd name="T69" fmla="*/ 65 h 86"/>
                <a:gd name="T70" fmla="*/ 373 w 386"/>
                <a:gd name="T71" fmla="*/ 66 h 86"/>
                <a:gd name="T72" fmla="*/ 361 w 386"/>
                <a:gd name="T73" fmla="*/ 72 h 86"/>
                <a:gd name="T74" fmla="*/ 361 w 386"/>
                <a:gd name="T75" fmla="*/ 14 h 86"/>
                <a:gd name="T76" fmla="*/ 373 w 386"/>
                <a:gd name="T77" fmla="*/ 20 h 86"/>
                <a:gd name="T78" fmla="*/ 185 w 386"/>
                <a:gd name="T79" fmla="*/ 62 h 86"/>
                <a:gd name="T80" fmla="*/ 185 w 386"/>
                <a:gd name="T81" fmla="*/ 27 h 86"/>
                <a:gd name="T82" fmla="*/ 165 w 386"/>
                <a:gd name="T83" fmla="*/ 1 h 86"/>
                <a:gd name="T84" fmla="*/ 159 w 386"/>
                <a:gd name="T85" fmla="*/ 85 h 86"/>
                <a:gd name="T86" fmla="*/ 170 w 386"/>
                <a:gd name="T87" fmla="*/ 53 h 86"/>
                <a:gd name="T88" fmla="*/ 172 w 386"/>
                <a:gd name="T89" fmla="*/ 79 h 86"/>
                <a:gd name="T90" fmla="*/ 173 w 386"/>
                <a:gd name="T91" fmla="*/ 85 h 86"/>
                <a:gd name="T92" fmla="*/ 185 w 386"/>
                <a:gd name="T93" fmla="*/ 75 h 86"/>
                <a:gd name="T94" fmla="*/ 164 w 386"/>
                <a:gd name="T95" fmla="*/ 39 h 86"/>
                <a:gd name="T96" fmla="*/ 165 w 386"/>
                <a:gd name="T97" fmla="*/ 13 h 86"/>
                <a:gd name="T98" fmla="*/ 172 w 386"/>
                <a:gd name="T99" fmla="*/ 30 h 86"/>
                <a:gd name="T100" fmla="*/ 212 w 386"/>
                <a:gd name="T101" fmla="*/ 85 h 86"/>
                <a:gd name="T102" fmla="*/ 225 w 386"/>
                <a:gd name="T103" fmla="*/ 7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6" h="86">
                  <a:moveTo>
                    <a:pt x="69" y="0"/>
                  </a:moveTo>
                  <a:cubicBezTo>
                    <a:pt x="63" y="0"/>
                    <a:pt x="58" y="2"/>
                    <a:pt x="54" y="5"/>
                  </a:cubicBezTo>
                  <a:cubicBezTo>
                    <a:pt x="51" y="9"/>
                    <a:pt x="49" y="14"/>
                    <a:pt x="49" y="21"/>
                  </a:cubicBezTo>
                  <a:cubicBezTo>
                    <a:pt x="49" y="65"/>
                    <a:pt x="49" y="65"/>
                    <a:pt x="49" y="65"/>
                  </a:cubicBezTo>
                  <a:cubicBezTo>
                    <a:pt x="49" y="72"/>
                    <a:pt x="51" y="77"/>
                    <a:pt x="54" y="80"/>
                  </a:cubicBezTo>
                  <a:cubicBezTo>
                    <a:pt x="58" y="84"/>
                    <a:pt x="63" y="86"/>
                    <a:pt x="69" y="86"/>
                  </a:cubicBezTo>
                  <a:cubicBezTo>
                    <a:pt x="76" y="86"/>
                    <a:pt x="81" y="84"/>
                    <a:pt x="84" y="80"/>
                  </a:cubicBezTo>
                  <a:cubicBezTo>
                    <a:pt x="87" y="77"/>
                    <a:pt x="89" y="72"/>
                    <a:pt x="89" y="65"/>
                  </a:cubicBezTo>
                  <a:cubicBezTo>
                    <a:pt x="89" y="21"/>
                    <a:pt x="89" y="21"/>
                    <a:pt x="89" y="21"/>
                  </a:cubicBezTo>
                  <a:cubicBezTo>
                    <a:pt x="89" y="14"/>
                    <a:pt x="87" y="9"/>
                    <a:pt x="84" y="5"/>
                  </a:cubicBezTo>
                  <a:cubicBezTo>
                    <a:pt x="81" y="2"/>
                    <a:pt x="76" y="0"/>
                    <a:pt x="69" y="0"/>
                  </a:cubicBezTo>
                  <a:close/>
                  <a:moveTo>
                    <a:pt x="76" y="66"/>
                  </a:moveTo>
                  <a:cubicBezTo>
                    <a:pt x="76" y="69"/>
                    <a:pt x="75" y="71"/>
                    <a:pt x="74" y="72"/>
                  </a:cubicBezTo>
                  <a:cubicBezTo>
                    <a:pt x="73" y="73"/>
                    <a:pt x="71" y="74"/>
                    <a:pt x="69" y="74"/>
                  </a:cubicBezTo>
                  <a:cubicBezTo>
                    <a:pt x="67" y="74"/>
                    <a:pt x="65" y="73"/>
                    <a:pt x="64" y="72"/>
                  </a:cubicBezTo>
                  <a:cubicBezTo>
                    <a:pt x="63" y="71"/>
                    <a:pt x="62" y="69"/>
                    <a:pt x="62" y="66"/>
                  </a:cubicBezTo>
                  <a:cubicBezTo>
                    <a:pt x="62" y="20"/>
                    <a:pt x="62" y="20"/>
                    <a:pt x="62" y="20"/>
                  </a:cubicBezTo>
                  <a:cubicBezTo>
                    <a:pt x="62" y="17"/>
                    <a:pt x="63" y="15"/>
                    <a:pt x="64" y="14"/>
                  </a:cubicBezTo>
                  <a:cubicBezTo>
                    <a:pt x="65" y="13"/>
                    <a:pt x="67" y="12"/>
                    <a:pt x="69" y="12"/>
                  </a:cubicBezTo>
                  <a:cubicBezTo>
                    <a:pt x="71" y="12"/>
                    <a:pt x="73" y="13"/>
                    <a:pt x="74" y="14"/>
                  </a:cubicBezTo>
                  <a:cubicBezTo>
                    <a:pt x="75" y="15"/>
                    <a:pt x="76" y="17"/>
                    <a:pt x="76" y="20"/>
                  </a:cubicBezTo>
                  <a:lnTo>
                    <a:pt x="76" y="66"/>
                  </a:lnTo>
                  <a:close/>
                  <a:moveTo>
                    <a:pt x="124" y="66"/>
                  </a:moveTo>
                  <a:cubicBezTo>
                    <a:pt x="124" y="69"/>
                    <a:pt x="123" y="71"/>
                    <a:pt x="122" y="72"/>
                  </a:cubicBezTo>
                  <a:cubicBezTo>
                    <a:pt x="121" y="73"/>
                    <a:pt x="119" y="74"/>
                    <a:pt x="117" y="74"/>
                  </a:cubicBezTo>
                  <a:cubicBezTo>
                    <a:pt x="115" y="74"/>
                    <a:pt x="113" y="73"/>
                    <a:pt x="112" y="72"/>
                  </a:cubicBezTo>
                  <a:cubicBezTo>
                    <a:pt x="111" y="71"/>
                    <a:pt x="110" y="69"/>
                    <a:pt x="110" y="66"/>
                  </a:cubicBezTo>
                  <a:cubicBezTo>
                    <a:pt x="110" y="1"/>
                    <a:pt x="110" y="1"/>
                    <a:pt x="110" y="1"/>
                  </a:cubicBezTo>
                  <a:cubicBezTo>
                    <a:pt x="97" y="1"/>
                    <a:pt x="97" y="1"/>
                    <a:pt x="97" y="1"/>
                  </a:cubicBezTo>
                  <a:cubicBezTo>
                    <a:pt x="97" y="65"/>
                    <a:pt x="97" y="65"/>
                    <a:pt x="97" y="65"/>
                  </a:cubicBezTo>
                  <a:cubicBezTo>
                    <a:pt x="97" y="72"/>
                    <a:pt x="99" y="77"/>
                    <a:pt x="102" y="81"/>
                  </a:cubicBezTo>
                  <a:cubicBezTo>
                    <a:pt x="105" y="84"/>
                    <a:pt x="110" y="86"/>
                    <a:pt x="117" y="86"/>
                  </a:cubicBezTo>
                  <a:cubicBezTo>
                    <a:pt x="123" y="86"/>
                    <a:pt x="128" y="84"/>
                    <a:pt x="131" y="81"/>
                  </a:cubicBezTo>
                  <a:cubicBezTo>
                    <a:pt x="135" y="77"/>
                    <a:pt x="136" y="72"/>
                    <a:pt x="136" y="65"/>
                  </a:cubicBezTo>
                  <a:cubicBezTo>
                    <a:pt x="136" y="1"/>
                    <a:pt x="136" y="1"/>
                    <a:pt x="136" y="1"/>
                  </a:cubicBezTo>
                  <a:cubicBezTo>
                    <a:pt x="124" y="1"/>
                    <a:pt x="124" y="1"/>
                    <a:pt x="124" y="1"/>
                  </a:cubicBezTo>
                  <a:lnTo>
                    <a:pt x="124" y="66"/>
                  </a:lnTo>
                  <a:close/>
                  <a:moveTo>
                    <a:pt x="24" y="39"/>
                  </a:moveTo>
                  <a:cubicBezTo>
                    <a:pt x="14" y="1"/>
                    <a:pt x="14" y="1"/>
                    <a:pt x="14" y="1"/>
                  </a:cubicBezTo>
                  <a:cubicBezTo>
                    <a:pt x="0" y="1"/>
                    <a:pt x="0" y="1"/>
                    <a:pt x="0" y="1"/>
                  </a:cubicBezTo>
                  <a:cubicBezTo>
                    <a:pt x="17" y="57"/>
                    <a:pt x="17" y="57"/>
                    <a:pt x="17" y="57"/>
                  </a:cubicBezTo>
                  <a:cubicBezTo>
                    <a:pt x="17" y="85"/>
                    <a:pt x="17" y="85"/>
                    <a:pt x="17" y="85"/>
                  </a:cubicBezTo>
                  <a:cubicBezTo>
                    <a:pt x="30" y="85"/>
                    <a:pt x="30" y="85"/>
                    <a:pt x="30" y="85"/>
                  </a:cubicBezTo>
                  <a:cubicBezTo>
                    <a:pt x="30" y="57"/>
                    <a:pt x="30" y="57"/>
                    <a:pt x="30" y="57"/>
                  </a:cubicBezTo>
                  <a:cubicBezTo>
                    <a:pt x="47" y="1"/>
                    <a:pt x="47" y="1"/>
                    <a:pt x="47" y="1"/>
                  </a:cubicBezTo>
                  <a:cubicBezTo>
                    <a:pt x="34" y="1"/>
                    <a:pt x="34" y="1"/>
                    <a:pt x="34" y="1"/>
                  </a:cubicBezTo>
                  <a:lnTo>
                    <a:pt x="24" y="39"/>
                  </a:lnTo>
                  <a:close/>
                  <a:moveTo>
                    <a:pt x="272" y="0"/>
                  </a:moveTo>
                  <a:cubicBezTo>
                    <a:pt x="265" y="0"/>
                    <a:pt x="260" y="2"/>
                    <a:pt x="257" y="5"/>
                  </a:cubicBezTo>
                  <a:cubicBezTo>
                    <a:pt x="254" y="9"/>
                    <a:pt x="252" y="14"/>
                    <a:pt x="252" y="21"/>
                  </a:cubicBezTo>
                  <a:cubicBezTo>
                    <a:pt x="252" y="65"/>
                    <a:pt x="252" y="65"/>
                    <a:pt x="252" y="65"/>
                  </a:cubicBezTo>
                  <a:cubicBezTo>
                    <a:pt x="252" y="72"/>
                    <a:pt x="254" y="77"/>
                    <a:pt x="257" y="80"/>
                  </a:cubicBezTo>
                  <a:cubicBezTo>
                    <a:pt x="260" y="84"/>
                    <a:pt x="265" y="86"/>
                    <a:pt x="272" y="86"/>
                  </a:cubicBezTo>
                  <a:cubicBezTo>
                    <a:pt x="278" y="86"/>
                    <a:pt x="283" y="84"/>
                    <a:pt x="287" y="80"/>
                  </a:cubicBezTo>
                  <a:cubicBezTo>
                    <a:pt x="290" y="77"/>
                    <a:pt x="292" y="72"/>
                    <a:pt x="292" y="65"/>
                  </a:cubicBezTo>
                  <a:cubicBezTo>
                    <a:pt x="292" y="21"/>
                    <a:pt x="292" y="21"/>
                    <a:pt x="292" y="21"/>
                  </a:cubicBezTo>
                  <a:cubicBezTo>
                    <a:pt x="292" y="14"/>
                    <a:pt x="290" y="9"/>
                    <a:pt x="287" y="5"/>
                  </a:cubicBezTo>
                  <a:cubicBezTo>
                    <a:pt x="283" y="2"/>
                    <a:pt x="278" y="0"/>
                    <a:pt x="272" y="0"/>
                  </a:cubicBezTo>
                  <a:close/>
                  <a:moveTo>
                    <a:pt x="279" y="66"/>
                  </a:moveTo>
                  <a:cubicBezTo>
                    <a:pt x="279" y="69"/>
                    <a:pt x="278" y="71"/>
                    <a:pt x="277" y="72"/>
                  </a:cubicBezTo>
                  <a:cubicBezTo>
                    <a:pt x="276" y="73"/>
                    <a:pt x="274" y="74"/>
                    <a:pt x="272" y="74"/>
                  </a:cubicBezTo>
                  <a:cubicBezTo>
                    <a:pt x="270" y="74"/>
                    <a:pt x="268" y="73"/>
                    <a:pt x="267" y="72"/>
                  </a:cubicBezTo>
                  <a:cubicBezTo>
                    <a:pt x="266" y="71"/>
                    <a:pt x="265" y="69"/>
                    <a:pt x="265" y="66"/>
                  </a:cubicBezTo>
                  <a:cubicBezTo>
                    <a:pt x="265" y="20"/>
                    <a:pt x="265" y="20"/>
                    <a:pt x="265" y="20"/>
                  </a:cubicBezTo>
                  <a:cubicBezTo>
                    <a:pt x="265" y="17"/>
                    <a:pt x="266" y="15"/>
                    <a:pt x="267" y="14"/>
                  </a:cubicBezTo>
                  <a:cubicBezTo>
                    <a:pt x="268" y="13"/>
                    <a:pt x="270" y="12"/>
                    <a:pt x="272" y="12"/>
                  </a:cubicBezTo>
                  <a:cubicBezTo>
                    <a:pt x="274" y="12"/>
                    <a:pt x="276" y="13"/>
                    <a:pt x="277" y="14"/>
                  </a:cubicBezTo>
                  <a:cubicBezTo>
                    <a:pt x="278" y="15"/>
                    <a:pt x="279" y="17"/>
                    <a:pt x="279" y="20"/>
                  </a:cubicBezTo>
                  <a:lnTo>
                    <a:pt x="279" y="66"/>
                  </a:lnTo>
                  <a:close/>
                  <a:moveTo>
                    <a:pt x="319" y="0"/>
                  </a:moveTo>
                  <a:cubicBezTo>
                    <a:pt x="313" y="0"/>
                    <a:pt x="308" y="2"/>
                    <a:pt x="304" y="5"/>
                  </a:cubicBezTo>
                  <a:cubicBezTo>
                    <a:pt x="301" y="9"/>
                    <a:pt x="299" y="14"/>
                    <a:pt x="299" y="21"/>
                  </a:cubicBezTo>
                  <a:cubicBezTo>
                    <a:pt x="299" y="65"/>
                    <a:pt x="299" y="65"/>
                    <a:pt x="299" y="65"/>
                  </a:cubicBezTo>
                  <a:cubicBezTo>
                    <a:pt x="299" y="72"/>
                    <a:pt x="301" y="77"/>
                    <a:pt x="304" y="80"/>
                  </a:cubicBezTo>
                  <a:cubicBezTo>
                    <a:pt x="308" y="84"/>
                    <a:pt x="313" y="86"/>
                    <a:pt x="319" y="86"/>
                  </a:cubicBezTo>
                  <a:cubicBezTo>
                    <a:pt x="325" y="86"/>
                    <a:pt x="330" y="84"/>
                    <a:pt x="334" y="80"/>
                  </a:cubicBezTo>
                  <a:cubicBezTo>
                    <a:pt x="337" y="77"/>
                    <a:pt x="339" y="72"/>
                    <a:pt x="339" y="65"/>
                  </a:cubicBezTo>
                  <a:cubicBezTo>
                    <a:pt x="339" y="38"/>
                    <a:pt x="339" y="38"/>
                    <a:pt x="339" y="38"/>
                  </a:cubicBezTo>
                  <a:cubicBezTo>
                    <a:pt x="320" y="38"/>
                    <a:pt x="320" y="38"/>
                    <a:pt x="320" y="38"/>
                  </a:cubicBezTo>
                  <a:cubicBezTo>
                    <a:pt x="320" y="50"/>
                    <a:pt x="320" y="50"/>
                    <a:pt x="320" y="50"/>
                  </a:cubicBezTo>
                  <a:cubicBezTo>
                    <a:pt x="326" y="50"/>
                    <a:pt x="326" y="50"/>
                    <a:pt x="326" y="50"/>
                  </a:cubicBezTo>
                  <a:cubicBezTo>
                    <a:pt x="326" y="66"/>
                    <a:pt x="326" y="66"/>
                    <a:pt x="326" y="66"/>
                  </a:cubicBezTo>
                  <a:cubicBezTo>
                    <a:pt x="326" y="69"/>
                    <a:pt x="326" y="71"/>
                    <a:pt x="324" y="72"/>
                  </a:cubicBezTo>
                  <a:cubicBezTo>
                    <a:pt x="323" y="73"/>
                    <a:pt x="321" y="74"/>
                    <a:pt x="319" y="74"/>
                  </a:cubicBezTo>
                  <a:cubicBezTo>
                    <a:pt x="317" y="74"/>
                    <a:pt x="316" y="73"/>
                    <a:pt x="314" y="72"/>
                  </a:cubicBezTo>
                  <a:cubicBezTo>
                    <a:pt x="313" y="71"/>
                    <a:pt x="313" y="69"/>
                    <a:pt x="313" y="66"/>
                  </a:cubicBezTo>
                  <a:cubicBezTo>
                    <a:pt x="313" y="20"/>
                    <a:pt x="313" y="20"/>
                    <a:pt x="313" y="20"/>
                  </a:cubicBezTo>
                  <a:cubicBezTo>
                    <a:pt x="313" y="17"/>
                    <a:pt x="313" y="15"/>
                    <a:pt x="314" y="14"/>
                  </a:cubicBezTo>
                  <a:cubicBezTo>
                    <a:pt x="316" y="13"/>
                    <a:pt x="317" y="12"/>
                    <a:pt x="319" y="12"/>
                  </a:cubicBezTo>
                  <a:cubicBezTo>
                    <a:pt x="321" y="12"/>
                    <a:pt x="323" y="13"/>
                    <a:pt x="324" y="14"/>
                  </a:cubicBezTo>
                  <a:cubicBezTo>
                    <a:pt x="326" y="15"/>
                    <a:pt x="326" y="17"/>
                    <a:pt x="326" y="20"/>
                  </a:cubicBezTo>
                  <a:cubicBezTo>
                    <a:pt x="326" y="29"/>
                    <a:pt x="326" y="29"/>
                    <a:pt x="326" y="29"/>
                  </a:cubicBezTo>
                  <a:cubicBezTo>
                    <a:pt x="339" y="29"/>
                    <a:pt x="339" y="29"/>
                    <a:pt x="339" y="29"/>
                  </a:cubicBezTo>
                  <a:cubicBezTo>
                    <a:pt x="339" y="21"/>
                    <a:pt x="339" y="21"/>
                    <a:pt x="339" y="21"/>
                  </a:cubicBezTo>
                  <a:cubicBezTo>
                    <a:pt x="339" y="14"/>
                    <a:pt x="337" y="9"/>
                    <a:pt x="334" y="5"/>
                  </a:cubicBezTo>
                  <a:cubicBezTo>
                    <a:pt x="330" y="2"/>
                    <a:pt x="325" y="0"/>
                    <a:pt x="319" y="0"/>
                  </a:cubicBezTo>
                  <a:close/>
                  <a:moveTo>
                    <a:pt x="381" y="5"/>
                  </a:moveTo>
                  <a:cubicBezTo>
                    <a:pt x="378" y="2"/>
                    <a:pt x="373" y="0"/>
                    <a:pt x="366" y="0"/>
                  </a:cubicBezTo>
                  <a:cubicBezTo>
                    <a:pt x="360" y="0"/>
                    <a:pt x="355" y="2"/>
                    <a:pt x="351" y="5"/>
                  </a:cubicBezTo>
                  <a:cubicBezTo>
                    <a:pt x="348" y="9"/>
                    <a:pt x="346" y="14"/>
                    <a:pt x="346" y="21"/>
                  </a:cubicBezTo>
                  <a:cubicBezTo>
                    <a:pt x="346" y="65"/>
                    <a:pt x="346" y="65"/>
                    <a:pt x="346" y="65"/>
                  </a:cubicBezTo>
                  <a:cubicBezTo>
                    <a:pt x="346" y="72"/>
                    <a:pt x="348" y="77"/>
                    <a:pt x="351" y="80"/>
                  </a:cubicBezTo>
                  <a:cubicBezTo>
                    <a:pt x="355" y="84"/>
                    <a:pt x="360" y="86"/>
                    <a:pt x="366" y="86"/>
                  </a:cubicBezTo>
                  <a:cubicBezTo>
                    <a:pt x="373" y="86"/>
                    <a:pt x="378" y="84"/>
                    <a:pt x="381" y="80"/>
                  </a:cubicBezTo>
                  <a:cubicBezTo>
                    <a:pt x="384" y="77"/>
                    <a:pt x="386" y="72"/>
                    <a:pt x="386" y="65"/>
                  </a:cubicBezTo>
                  <a:cubicBezTo>
                    <a:pt x="386" y="21"/>
                    <a:pt x="386" y="21"/>
                    <a:pt x="386" y="21"/>
                  </a:cubicBezTo>
                  <a:cubicBezTo>
                    <a:pt x="386" y="14"/>
                    <a:pt x="384" y="9"/>
                    <a:pt x="381" y="5"/>
                  </a:cubicBezTo>
                  <a:close/>
                  <a:moveTo>
                    <a:pt x="373" y="66"/>
                  </a:moveTo>
                  <a:cubicBezTo>
                    <a:pt x="373" y="69"/>
                    <a:pt x="372" y="71"/>
                    <a:pt x="371" y="72"/>
                  </a:cubicBezTo>
                  <a:cubicBezTo>
                    <a:pt x="370" y="73"/>
                    <a:pt x="368" y="74"/>
                    <a:pt x="366" y="74"/>
                  </a:cubicBezTo>
                  <a:cubicBezTo>
                    <a:pt x="364" y="74"/>
                    <a:pt x="362" y="73"/>
                    <a:pt x="361" y="72"/>
                  </a:cubicBezTo>
                  <a:cubicBezTo>
                    <a:pt x="360" y="71"/>
                    <a:pt x="359" y="69"/>
                    <a:pt x="359" y="66"/>
                  </a:cubicBezTo>
                  <a:cubicBezTo>
                    <a:pt x="359" y="20"/>
                    <a:pt x="359" y="20"/>
                    <a:pt x="359" y="20"/>
                  </a:cubicBezTo>
                  <a:cubicBezTo>
                    <a:pt x="359" y="17"/>
                    <a:pt x="360" y="15"/>
                    <a:pt x="361" y="14"/>
                  </a:cubicBezTo>
                  <a:cubicBezTo>
                    <a:pt x="362" y="13"/>
                    <a:pt x="364" y="12"/>
                    <a:pt x="366" y="12"/>
                  </a:cubicBezTo>
                  <a:cubicBezTo>
                    <a:pt x="368" y="12"/>
                    <a:pt x="370" y="13"/>
                    <a:pt x="371" y="14"/>
                  </a:cubicBezTo>
                  <a:cubicBezTo>
                    <a:pt x="372" y="15"/>
                    <a:pt x="373" y="17"/>
                    <a:pt x="373" y="20"/>
                  </a:cubicBezTo>
                  <a:lnTo>
                    <a:pt x="373" y="66"/>
                  </a:lnTo>
                  <a:close/>
                  <a:moveTo>
                    <a:pt x="185" y="75"/>
                  </a:moveTo>
                  <a:cubicBezTo>
                    <a:pt x="185" y="62"/>
                    <a:pt x="185" y="62"/>
                    <a:pt x="185" y="62"/>
                  </a:cubicBezTo>
                  <a:cubicBezTo>
                    <a:pt x="185" y="57"/>
                    <a:pt x="184" y="54"/>
                    <a:pt x="183" y="51"/>
                  </a:cubicBezTo>
                  <a:cubicBezTo>
                    <a:pt x="182" y="47"/>
                    <a:pt x="180" y="45"/>
                    <a:pt x="176" y="44"/>
                  </a:cubicBezTo>
                  <a:cubicBezTo>
                    <a:pt x="182" y="41"/>
                    <a:pt x="185" y="35"/>
                    <a:pt x="185" y="27"/>
                  </a:cubicBezTo>
                  <a:cubicBezTo>
                    <a:pt x="185" y="20"/>
                    <a:pt x="185" y="20"/>
                    <a:pt x="185" y="20"/>
                  </a:cubicBezTo>
                  <a:cubicBezTo>
                    <a:pt x="185" y="14"/>
                    <a:pt x="183" y="9"/>
                    <a:pt x="180" y="6"/>
                  </a:cubicBezTo>
                  <a:cubicBezTo>
                    <a:pt x="177" y="3"/>
                    <a:pt x="172" y="1"/>
                    <a:pt x="165" y="1"/>
                  </a:cubicBezTo>
                  <a:cubicBezTo>
                    <a:pt x="145" y="1"/>
                    <a:pt x="145" y="1"/>
                    <a:pt x="145" y="1"/>
                  </a:cubicBezTo>
                  <a:cubicBezTo>
                    <a:pt x="145" y="85"/>
                    <a:pt x="145" y="85"/>
                    <a:pt x="145" y="85"/>
                  </a:cubicBezTo>
                  <a:cubicBezTo>
                    <a:pt x="159" y="85"/>
                    <a:pt x="159" y="85"/>
                    <a:pt x="159" y="85"/>
                  </a:cubicBezTo>
                  <a:cubicBezTo>
                    <a:pt x="159" y="51"/>
                    <a:pt x="159" y="51"/>
                    <a:pt x="159" y="51"/>
                  </a:cubicBezTo>
                  <a:cubicBezTo>
                    <a:pt x="163" y="51"/>
                    <a:pt x="163" y="51"/>
                    <a:pt x="163" y="51"/>
                  </a:cubicBezTo>
                  <a:cubicBezTo>
                    <a:pt x="166" y="51"/>
                    <a:pt x="168" y="52"/>
                    <a:pt x="170" y="53"/>
                  </a:cubicBezTo>
                  <a:cubicBezTo>
                    <a:pt x="171" y="55"/>
                    <a:pt x="172" y="57"/>
                    <a:pt x="172" y="61"/>
                  </a:cubicBezTo>
                  <a:cubicBezTo>
                    <a:pt x="172" y="75"/>
                    <a:pt x="172" y="75"/>
                    <a:pt x="172" y="75"/>
                  </a:cubicBezTo>
                  <a:cubicBezTo>
                    <a:pt x="172" y="76"/>
                    <a:pt x="172" y="78"/>
                    <a:pt x="172" y="79"/>
                  </a:cubicBezTo>
                  <a:cubicBezTo>
                    <a:pt x="172" y="80"/>
                    <a:pt x="172" y="81"/>
                    <a:pt x="172" y="82"/>
                  </a:cubicBezTo>
                  <a:cubicBezTo>
                    <a:pt x="172" y="82"/>
                    <a:pt x="172" y="83"/>
                    <a:pt x="173" y="83"/>
                  </a:cubicBezTo>
                  <a:cubicBezTo>
                    <a:pt x="173" y="84"/>
                    <a:pt x="173" y="84"/>
                    <a:pt x="173" y="85"/>
                  </a:cubicBezTo>
                  <a:cubicBezTo>
                    <a:pt x="186" y="85"/>
                    <a:pt x="186" y="85"/>
                    <a:pt x="186" y="85"/>
                  </a:cubicBezTo>
                  <a:cubicBezTo>
                    <a:pt x="186" y="83"/>
                    <a:pt x="185" y="82"/>
                    <a:pt x="185" y="80"/>
                  </a:cubicBezTo>
                  <a:cubicBezTo>
                    <a:pt x="185" y="79"/>
                    <a:pt x="185" y="77"/>
                    <a:pt x="185" y="75"/>
                  </a:cubicBezTo>
                  <a:close/>
                  <a:moveTo>
                    <a:pt x="172" y="30"/>
                  </a:moveTo>
                  <a:cubicBezTo>
                    <a:pt x="172" y="33"/>
                    <a:pt x="171" y="36"/>
                    <a:pt x="170" y="37"/>
                  </a:cubicBezTo>
                  <a:cubicBezTo>
                    <a:pt x="168" y="38"/>
                    <a:pt x="166" y="39"/>
                    <a:pt x="164" y="39"/>
                  </a:cubicBezTo>
                  <a:cubicBezTo>
                    <a:pt x="159" y="39"/>
                    <a:pt x="159" y="39"/>
                    <a:pt x="159" y="39"/>
                  </a:cubicBezTo>
                  <a:cubicBezTo>
                    <a:pt x="159" y="13"/>
                    <a:pt x="159" y="13"/>
                    <a:pt x="159" y="13"/>
                  </a:cubicBezTo>
                  <a:cubicBezTo>
                    <a:pt x="165" y="13"/>
                    <a:pt x="165" y="13"/>
                    <a:pt x="165" y="13"/>
                  </a:cubicBezTo>
                  <a:cubicBezTo>
                    <a:pt x="167" y="13"/>
                    <a:pt x="169" y="14"/>
                    <a:pt x="170" y="15"/>
                  </a:cubicBezTo>
                  <a:cubicBezTo>
                    <a:pt x="171" y="16"/>
                    <a:pt x="172" y="19"/>
                    <a:pt x="172" y="22"/>
                  </a:cubicBezTo>
                  <a:lnTo>
                    <a:pt x="172" y="30"/>
                  </a:lnTo>
                  <a:close/>
                  <a:moveTo>
                    <a:pt x="225" y="1"/>
                  </a:moveTo>
                  <a:cubicBezTo>
                    <a:pt x="212" y="1"/>
                    <a:pt x="212" y="1"/>
                    <a:pt x="212" y="1"/>
                  </a:cubicBezTo>
                  <a:cubicBezTo>
                    <a:pt x="212" y="85"/>
                    <a:pt x="212" y="85"/>
                    <a:pt x="212" y="85"/>
                  </a:cubicBezTo>
                  <a:cubicBezTo>
                    <a:pt x="247" y="85"/>
                    <a:pt x="247" y="85"/>
                    <a:pt x="247" y="85"/>
                  </a:cubicBezTo>
                  <a:cubicBezTo>
                    <a:pt x="247" y="73"/>
                    <a:pt x="247" y="73"/>
                    <a:pt x="247" y="73"/>
                  </a:cubicBezTo>
                  <a:cubicBezTo>
                    <a:pt x="225" y="73"/>
                    <a:pt x="225" y="73"/>
                    <a:pt x="225" y="73"/>
                  </a:cubicBezTo>
                  <a:lnTo>
                    <a:pt x="225" y="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solidFill>
                  <a:schemeClr val="bg1"/>
                </a:solidFill>
              </a:endParaRPr>
            </a:p>
          </p:txBody>
        </p:sp>
        <p:sp>
          <p:nvSpPr>
            <p:cNvPr id="27" name="Freeform 6"/>
            <p:cNvSpPr>
              <a:spLocks noEditPoints="1"/>
            </p:cNvSpPr>
            <p:nvPr userDrawn="1"/>
          </p:nvSpPr>
          <p:spPr bwMode="auto">
            <a:xfrm>
              <a:off x="7454952" y="6525155"/>
              <a:ext cx="1242122" cy="118234"/>
            </a:xfrm>
            <a:custGeom>
              <a:avLst/>
              <a:gdLst>
                <a:gd name="T0" fmla="*/ 132 w 393"/>
                <a:gd name="T1" fmla="*/ 28 h 37"/>
                <a:gd name="T2" fmla="*/ 127 w 393"/>
                <a:gd name="T3" fmla="*/ 26 h 37"/>
                <a:gd name="T4" fmla="*/ 133 w 393"/>
                <a:gd name="T5" fmla="*/ 18 h 37"/>
                <a:gd name="T6" fmla="*/ 186 w 393"/>
                <a:gd name="T7" fmla="*/ 8 h 37"/>
                <a:gd name="T8" fmla="*/ 174 w 393"/>
                <a:gd name="T9" fmla="*/ 8 h 37"/>
                <a:gd name="T10" fmla="*/ 163 w 393"/>
                <a:gd name="T11" fmla="*/ 29 h 37"/>
                <a:gd name="T12" fmla="*/ 173 w 393"/>
                <a:gd name="T13" fmla="*/ 12 h 37"/>
                <a:gd name="T14" fmla="*/ 192 w 393"/>
                <a:gd name="T15" fmla="*/ 29 h 37"/>
                <a:gd name="T16" fmla="*/ 106 w 393"/>
                <a:gd name="T17" fmla="*/ 25 h 37"/>
                <a:gd name="T18" fmla="*/ 103 w 393"/>
                <a:gd name="T19" fmla="*/ 32 h 37"/>
                <a:gd name="T20" fmla="*/ 103 w 393"/>
                <a:gd name="T21" fmla="*/ 36 h 37"/>
                <a:gd name="T22" fmla="*/ 154 w 393"/>
                <a:gd name="T23" fmla="*/ 19 h 37"/>
                <a:gd name="T24" fmla="*/ 144 w 393"/>
                <a:gd name="T25" fmla="*/ 19 h 37"/>
                <a:gd name="T26" fmla="*/ 144 w 393"/>
                <a:gd name="T27" fmla="*/ 28 h 37"/>
                <a:gd name="T28" fmla="*/ 154 w 393"/>
                <a:gd name="T29" fmla="*/ 8 h 37"/>
                <a:gd name="T30" fmla="*/ 375 w 393"/>
                <a:gd name="T31" fmla="*/ 7 h 37"/>
                <a:gd name="T32" fmla="*/ 369 w 393"/>
                <a:gd name="T33" fmla="*/ 29 h 37"/>
                <a:gd name="T34" fmla="*/ 378 w 393"/>
                <a:gd name="T35" fmla="*/ 15 h 37"/>
                <a:gd name="T36" fmla="*/ 388 w 393"/>
                <a:gd name="T37" fmla="*/ 11 h 37"/>
                <a:gd name="T38" fmla="*/ 392 w 393"/>
                <a:gd name="T39" fmla="*/ 9 h 37"/>
                <a:gd name="T40" fmla="*/ 38 w 393"/>
                <a:gd name="T41" fmla="*/ 20 h 37"/>
                <a:gd name="T42" fmla="*/ 39 w 393"/>
                <a:gd name="T43" fmla="*/ 29 h 37"/>
                <a:gd name="T44" fmla="*/ 54 w 393"/>
                <a:gd name="T45" fmla="*/ 8 h 37"/>
                <a:gd name="T46" fmla="*/ 13 w 393"/>
                <a:gd name="T47" fmla="*/ 8 h 37"/>
                <a:gd name="T48" fmla="*/ 7 w 393"/>
                <a:gd name="T49" fmla="*/ 29 h 37"/>
                <a:gd name="T50" fmla="*/ 29 w 393"/>
                <a:gd name="T51" fmla="*/ 8 h 37"/>
                <a:gd name="T52" fmla="*/ 88 w 393"/>
                <a:gd name="T53" fmla="*/ 25 h 37"/>
                <a:gd name="T54" fmla="*/ 71 w 393"/>
                <a:gd name="T55" fmla="*/ 8 h 37"/>
                <a:gd name="T56" fmla="*/ 64 w 393"/>
                <a:gd name="T57" fmla="*/ 29 h 37"/>
                <a:gd name="T58" fmla="*/ 87 w 393"/>
                <a:gd name="T59" fmla="*/ 8 h 37"/>
                <a:gd name="T60" fmla="*/ 207 w 393"/>
                <a:gd name="T61" fmla="*/ 26 h 37"/>
                <a:gd name="T62" fmla="*/ 214 w 393"/>
                <a:gd name="T63" fmla="*/ 26 h 37"/>
                <a:gd name="T64" fmla="*/ 214 w 393"/>
                <a:gd name="T65" fmla="*/ 7 h 37"/>
                <a:gd name="T66" fmla="*/ 208 w 393"/>
                <a:gd name="T67" fmla="*/ 16 h 37"/>
                <a:gd name="T68" fmla="*/ 286 w 393"/>
                <a:gd name="T69" fmla="*/ 11 h 37"/>
                <a:gd name="T70" fmla="*/ 277 w 393"/>
                <a:gd name="T71" fmla="*/ 8 h 37"/>
                <a:gd name="T72" fmla="*/ 284 w 393"/>
                <a:gd name="T73" fmla="*/ 29 h 37"/>
                <a:gd name="T74" fmla="*/ 327 w 393"/>
                <a:gd name="T75" fmla="*/ 24 h 37"/>
                <a:gd name="T76" fmla="*/ 340 w 393"/>
                <a:gd name="T77" fmla="*/ 14 h 37"/>
                <a:gd name="T78" fmla="*/ 325 w 393"/>
                <a:gd name="T79" fmla="*/ 26 h 37"/>
                <a:gd name="T80" fmla="*/ 298 w 393"/>
                <a:gd name="T81" fmla="*/ 7 h 37"/>
                <a:gd name="T82" fmla="*/ 307 w 393"/>
                <a:gd name="T83" fmla="*/ 22 h 37"/>
                <a:gd name="T84" fmla="*/ 308 w 393"/>
                <a:gd name="T85" fmla="*/ 19 h 37"/>
                <a:gd name="T86" fmla="*/ 298 w 393"/>
                <a:gd name="T87" fmla="*/ 10 h 37"/>
                <a:gd name="T88" fmla="*/ 273 w 393"/>
                <a:gd name="T89" fmla="*/ 0 h 37"/>
                <a:gd name="T90" fmla="*/ 344 w 393"/>
                <a:gd name="T91" fmla="*/ 26 h 37"/>
                <a:gd name="T92" fmla="*/ 351 w 393"/>
                <a:gd name="T93" fmla="*/ 7 h 37"/>
                <a:gd name="T94" fmla="*/ 351 w 393"/>
                <a:gd name="T95" fmla="*/ 10 h 37"/>
                <a:gd name="T96" fmla="*/ 237 w 393"/>
                <a:gd name="T97" fmla="*/ 7 h 37"/>
                <a:gd name="T98" fmla="*/ 231 w 393"/>
                <a:gd name="T99" fmla="*/ 26 h 37"/>
                <a:gd name="T100" fmla="*/ 240 w 393"/>
                <a:gd name="T101" fmla="*/ 24 h 37"/>
                <a:gd name="T102" fmla="*/ 240 w 393"/>
                <a:gd name="T103" fmla="*/ 12 h 37"/>
                <a:gd name="T104" fmla="*/ 270 w 393"/>
                <a:gd name="T105" fmla="*/ 8 h 37"/>
                <a:gd name="T106" fmla="*/ 313 w 393"/>
                <a:gd name="T107" fmla="*/ 29 h 37"/>
                <a:gd name="T108" fmla="*/ 253 w 393"/>
                <a:gd name="T109" fmla="*/ 11 h 37"/>
                <a:gd name="T110" fmla="*/ 261 w 393"/>
                <a:gd name="T111" fmla="*/ 8 h 37"/>
                <a:gd name="T112" fmla="*/ 250 w 393"/>
                <a:gd name="T113" fmla="*/ 16 h 37"/>
                <a:gd name="T114" fmla="*/ 257 w 393"/>
                <a:gd name="T115" fmla="*/ 26 h 37"/>
                <a:gd name="T116" fmla="*/ 261 w 393"/>
                <a:gd name="T117"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3" h="37">
                  <a:moveTo>
                    <a:pt x="127" y="7"/>
                  </a:moveTo>
                  <a:cubicBezTo>
                    <a:pt x="124" y="7"/>
                    <a:pt x="122" y="8"/>
                    <a:pt x="120" y="10"/>
                  </a:cubicBezTo>
                  <a:cubicBezTo>
                    <a:pt x="118" y="12"/>
                    <a:pt x="117" y="14"/>
                    <a:pt x="117" y="18"/>
                  </a:cubicBezTo>
                  <a:cubicBezTo>
                    <a:pt x="117" y="22"/>
                    <a:pt x="118" y="24"/>
                    <a:pt x="120" y="26"/>
                  </a:cubicBezTo>
                  <a:cubicBezTo>
                    <a:pt x="122" y="28"/>
                    <a:pt x="124" y="29"/>
                    <a:pt x="127" y="29"/>
                  </a:cubicBezTo>
                  <a:cubicBezTo>
                    <a:pt x="129" y="29"/>
                    <a:pt x="130" y="29"/>
                    <a:pt x="132" y="28"/>
                  </a:cubicBezTo>
                  <a:cubicBezTo>
                    <a:pt x="133" y="27"/>
                    <a:pt x="135" y="26"/>
                    <a:pt x="135" y="24"/>
                  </a:cubicBezTo>
                  <a:cubicBezTo>
                    <a:pt x="136" y="23"/>
                    <a:pt x="137" y="21"/>
                    <a:pt x="137" y="18"/>
                  </a:cubicBezTo>
                  <a:cubicBezTo>
                    <a:pt x="137" y="15"/>
                    <a:pt x="136" y="12"/>
                    <a:pt x="134" y="10"/>
                  </a:cubicBezTo>
                  <a:cubicBezTo>
                    <a:pt x="132" y="8"/>
                    <a:pt x="130" y="7"/>
                    <a:pt x="127" y="7"/>
                  </a:cubicBezTo>
                  <a:close/>
                  <a:moveTo>
                    <a:pt x="131" y="24"/>
                  </a:moveTo>
                  <a:cubicBezTo>
                    <a:pt x="130" y="26"/>
                    <a:pt x="129" y="26"/>
                    <a:pt x="127" y="26"/>
                  </a:cubicBezTo>
                  <a:cubicBezTo>
                    <a:pt x="125" y="26"/>
                    <a:pt x="124" y="26"/>
                    <a:pt x="122" y="24"/>
                  </a:cubicBezTo>
                  <a:cubicBezTo>
                    <a:pt x="121" y="23"/>
                    <a:pt x="121" y="21"/>
                    <a:pt x="121" y="18"/>
                  </a:cubicBezTo>
                  <a:cubicBezTo>
                    <a:pt x="121" y="16"/>
                    <a:pt x="121" y="14"/>
                    <a:pt x="122" y="12"/>
                  </a:cubicBezTo>
                  <a:cubicBezTo>
                    <a:pt x="124" y="11"/>
                    <a:pt x="125" y="10"/>
                    <a:pt x="127" y="10"/>
                  </a:cubicBezTo>
                  <a:cubicBezTo>
                    <a:pt x="129" y="10"/>
                    <a:pt x="130" y="11"/>
                    <a:pt x="131" y="12"/>
                  </a:cubicBezTo>
                  <a:cubicBezTo>
                    <a:pt x="132" y="14"/>
                    <a:pt x="133" y="16"/>
                    <a:pt x="133" y="18"/>
                  </a:cubicBezTo>
                  <a:cubicBezTo>
                    <a:pt x="133" y="21"/>
                    <a:pt x="132" y="23"/>
                    <a:pt x="131" y="24"/>
                  </a:cubicBezTo>
                  <a:close/>
                  <a:moveTo>
                    <a:pt x="195" y="20"/>
                  </a:moveTo>
                  <a:cubicBezTo>
                    <a:pt x="194" y="24"/>
                    <a:pt x="194" y="24"/>
                    <a:pt x="194" y="24"/>
                  </a:cubicBezTo>
                  <a:cubicBezTo>
                    <a:pt x="193" y="20"/>
                    <a:pt x="193" y="20"/>
                    <a:pt x="193" y="20"/>
                  </a:cubicBezTo>
                  <a:cubicBezTo>
                    <a:pt x="190" y="8"/>
                    <a:pt x="190" y="8"/>
                    <a:pt x="190" y="8"/>
                  </a:cubicBezTo>
                  <a:cubicBezTo>
                    <a:pt x="186" y="8"/>
                    <a:pt x="186" y="8"/>
                    <a:pt x="186" y="8"/>
                  </a:cubicBezTo>
                  <a:cubicBezTo>
                    <a:pt x="183" y="20"/>
                    <a:pt x="183" y="20"/>
                    <a:pt x="183" y="20"/>
                  </a:cubicBezTo>
                  <a:cubicBezTo>
                    <a:pt x="182" y="23"/>
                    <a:pt x="182" y="24"/>
                    <a:pt x="182" y="24"/>
                  </a:cubicBezTo>
                  <a:cubicBezTo>
                    <a:pt x="181" y="20"/>
                    <a:pt x="181" y="20"/>
                    <a:pt x="181" y="20"/>
                  </a:cubicBezTo>
                  <a:cubicBezTo>
                    <a:pt x="177" y="8"/>
                    <a:pt x="177" y="8"/>
                    <a:pt x="177" y="8"/>
                  </a:cubicBezTo>
                  <a:cubicBezTo>
                    <a:pt x="174" y="8"/>
                    <a:pt x="174" y="8"/>
                    <a:pt x="174" y="8"/>
                  </a:cubicBezTo>
                  <a:cubicBezTo>
                    <a:pt x="174" y="8"/>
                    <a:pt x="174" y="8"/>
                    <a:pt x="174" y="8"/>
                  </a:cubicBezTo>
                  <a:cubicBezTo>
                    <a:pt x="173" y="8"/>
                    <a:pt x="172" y="7"/>
                    <a:pt x="171" y="7"/>
                  </a:cubicBezTo>
                  <a:cubicBezTo>
                    <a:pt x="170" y="7"/>
                    <a:pt x="169" y="8"/>
                    <a:pt x="168" y="8"/>
                  </a:cubicBezTo>
                  <a:cubicBezTo>
                    <a:pt x="168" y="9"/>
                    <a:pt x="167" y="10"/>
                    <a:pt x="166" y="11"/>
                  </a:cubicBezTo>
                  <a:cubicBezTo>
                    <a:pt x="166" y="8"/>
                    <a:pt x="166" y="8"/>
                    <a:pt x="166" y="8"/>
                  </a:cubicBezTo>
                  <a:cubicBezTo>
                    <a:pt x="163" y="8"/>
                    <a:pt x="163" y="8"/>
                    <a:pt x="163" y="8"/>
                  </a:cubicBezTo>
                  <a:cubicBezTo>
                    <a:pt x="163" y="29"/>
                    <a:pt x="163" y="29"/>
                    <a:pt x="163" y="29"/>
                  </a:cubicBezTo>
                  <a:cubicBezTo>
                    <a:pt x="166" y="29"/>
                    <a:pt x="166" y="29"/>
                    <a:pt x="166" y="29"/>
                  </a:cubicBezTo>
                  <a:cubicBezTo>
                    <a:pt x="166" y="18"/>
                    <a:pt x="166" y="18"/>
                    <a:pt x="166" y="18"/>
                  </a:cubicBezTo>
                  <a:cubicBezTo>
                    <a:pt x="166" y="16"/>
                    <a:pt x="167" y="15"/>
                    <a:pt x="167" y="14"/>
                  </a:cubicBezTo>
                  <a:cubicBezTo>
                    <a:pt x="167" y="13"/>
                    <a:pt x="168" y="12"/>
                    <a:pt x="168" y="12"/>
                  </a:cubicBezTo>
                  <a:cubicBezTo>
                    <a:pt x="169" y="11"/>
                    <a:pt x="170" y="11"/>
                    <a:pt x="170" y="11"/>
                  </a:cubicBezTo>
                  <a:cubicBezTo>
                    <a:pt x="171" y="11"/>
                    <a:pt x="172" y="11"/>
                    <a:pt x="173" y="12"/>
                  </a:cubicBezTo>
                  <a:cubicBezTo>
                    <a:pt x="174" y="9"/>
                    <a:pt x="174" y="9"/>
                    <a:pt x="174" y="9"/>
                  </a:cubicBezTo>
                  <a:cubicBezTo>
                    <a:pt x="180" y="29"/>
                    <a:pt x="180" y="29"/>
                    <a:pt x="180" y="29"/>
                  </a:cubicBezTo>
                  <a:cubicBezTo>
                    <a:pt x="184" y="29"/>
                    <a:pt x="184" y="29"/>
                    <a:pt x="184" y="29"/>
                  </a:cubicBezTo>
                  <a:cubicBezTo>
                    <a:pt x="188" y="13"/>
                    <a:pt x="188" y="13"/>
                    <a:pt x="188" y="13"/>
                  </a:cubicBezTo>
                  <a:cubicBezTo>
                    <a:pt x="189" y="16"/>
                    <a:pt x="189" y="16"/>
                    <a:pt x="189" y="16"/>
                  </a:cubicBezTo>
                  <a:cubicBezTo>
                    <a:pt x="192" y="29"/>
                    <a:pt x="192" y="29"/>
                    <a:pt x="192" y="29"/>
                  </a:cubicBezTo>
                  <a:cubicBezTo>
                    <a:pt x="196" y="29"/>
                    <a:pt x="196" y="29"/>
                    <a:pt x="196" y="29"/>
                  </a:cubicBezTo>
                  <a:cubicBezTo>
                    <a:pt x="202" y="8"/>
                    <a:pt x="202" y="8"/>
                    <a:pt x="202" y="8"/>
                  </a:cubicBezTo>
                  <a:cubicBezTo>
                    <a:pt x="199" y="8"/>
                    <a:pt x="199" y="8"/>
                    <a:pt x="199" y="8"/>
                  </a:cubicBezTo>
                  <a:lnTo>
                    <a:pt x="195" y="20"/>
                  </a:lnTo>
                  <a:close/>
                  <a:moveTo>
                    <a:pt x="108" y="20"/>
                  </a:moveTo>
                  <a:cubicBezTo>
                    <a:pt x="107" y="22"/>
                    <a:pt x="106" y="23"/>
                    <a:pt x="106" y="25"/>
                  </a:cubicBezTo>
                  <a:cubicBezTo>
                    <a:pt x="106" y="23"/>
                    <a:pt x="105" y="21"/>
                    <a:pt x="105" y="20"/>
                  </a:cubicBezTo>
                  <a:cubicBezTo>
                    <a:pt x="100" y="8"/>
                    <a:pt x="100" y="8"/>
                    <a:pt x="100" y="8"/>
                  </a:cubicBezTo>
                  <a:cubicBezTo>
                    <a:pt x="96" y="8"/>
                    <a:pt x="96" y="8"/>
                    <a:pt x="96" y="8"/>
                  </a:cubicBezTo>
                  <a:cubicBezTo>
                    <a:pt x="104" y="29"/>
                    <a:pt x="104" y="29"/>
                    <a:pt x="104" y="29"/>
                  </a:cubicBezTo>
                  <a:cubicBezTo>
                    <a:pt x="104" y="29"/>
                    <a:pt x="104" y="29"/>
                    <a:pt x="104" y="30"/>
                  </a:cubicBezTo>
                  <a:cubicBezTo>
                    <a:pt x="104" y="31"/>
                    <a:pt x="103" y="32"/>
                    <a:pt x="103" y="32"/>
                  </a:cubicBezTo>
                  <a:cubicBezTo>
                    <a:pt x="103" y="33"/>
                    <a:pt x="102" y="33"/>
                    <a:pt x="102" y="33"/>
                  </a:cubicBezTo>
                  <a:cubicBezTo>
                    <a:pt x="101" y="34"/>
                    <a:pt x="101" y="34"/>
                    <a:pt x="100" y="34"/>
                  </a:cubicBezTo>
                  <a:cubicBezTo>
                    <a:pt x="99" y="34"/>
                    <a:pt x="99" y="34"/>
                    <a:pt x="98" y="33"/>
                  </a:cubicBezTo>
                  <a:cubicBezTo>
                    <a:pt x="98" y="37"/>
                    <a:pt x="98" y="37"/>
                    <a:pt x="98" y="37"/>
                  </a:cubicBezTo>
                  <a:cubicBezTo>
                    <a:pt x="99" y="37"/>
                    <a:pt x="100" y="37"/>
                    <a:pt x="101" y="37"/>
                  </a:cubicBezTo>
                  <a:cubicBezTo>
                    <a:pt x="102" y="37"/>
                    <a:pt x="103" y="37"/>
                    <a:pt x="103" y="36"/>
                  </a:cubicBezTo>
                  <a:cubicBezTo>
                    <a:pt x="104" y="36"/>
                    <a:pt x="105" y="35"/>
                    <a:pt x="106" y="34"/>
                  </a:cubicBezTo>
                  <a:cubicBezTo>
                    <a:pt x="106" y="33"/>
                    <a:pt x="107" y="31"/>
                    <a:pt x="108" y="29"/>
                  </a:cubicBezTo>
                  <a:cubicBezTo>
                    <a:pt x="115" y="8"/>
                    <a:pt x="115" y="8"/>
                    <a:pt x="115" y="8"/>
                  </a:cubicBezTo>
                  <a:cubicBezTo>
                    <a:pt x="112" y="8"/>
                    <a:pt x="112" y="8"/>
                    <a:pt x="112" y="8"/>
                  </a:cubicBezTo>
                  <a:lnTo>
                    <a:pt x="108" y="20"/>
                  </a:lnTo>
                  <a:close/>
                  <a:moveTo>
                    <a:pt x="154" y="19"/>
                  </a:moveTo>
                  <a:cubicBezTo>
                    <a:pt x="154" y="21"/>
                    <a:pt x="154" y="22"/>
                    <a:pt x="153" y="23"/>
                  </a:cubicBezTo>
                  <a:cubicBezTo>
                    <a:pt x="153" y="24"/>
                    <a:pt x="152" y="25"/>
                    <a:pt x="151" y="25"/>
                  </a:cubicBezTo>
                  <a:cubicBezTo>
                    <a:pt x="150" y="26"/>
                    <a:pt x="149" y="26"/>
                    <a:pt x="148" y="26"/>
                  </a:cubicBezTo>
                  <a:cubicBezTo>
                    <a:pt x="147" y="26"/>
                    <a:pt x="146" y="26"/>
                    <a:pt x="146" y="25"/>
                  </a:cubicBezTo>
                  <a:cubicBezTo>
                    <a:pt x="145" y="25"/>
                    <a:pt x="145" y="24"/>
                    <a:pt x="144" y="23"/>
                  </a:cubicBezTo>
                  <a:cubicBezTo>
                    <a:pt x="144" y="22"/>
                    <a:pt x="144" y="21"/>
                    <a:pt x="144" y="19"/>
                  </a:cubicBezTo>
                  <a:cubicBezTo>
                    <a:pt x="144" y="8"/>
                    <a:pt x="144" y="8"/>
                    <a:pt x="144" y="8"/>
                  </a:cubicBezTo>
                  <a:cubicBezTo>
                    <a:pt x="141" y="8"/>
                    <a:pt x="141" y="8"/>
                    <a:pt x="141" y="8"/>
                  </a:cubicBezTo>
                  <a:cubicBezTo>
                    <a:pt x="141" y="21"/>
                    <a:pt x="141" y="21"/>
                    <a:pt x="141" y="21"/>
                  </a:cubicBezTo>
                  <a:cubicBezTo>
                    <a:pt x="141" y="22"/>
                    <a:pt x="141" y="23"/>
                    <a:pt x="141" y="24"/>
                  </a:cubicBezTo>
                  <a:cubicBezTo>
                    <a:pt x="141" y="25"/>
                    <a:pt x="141" y="26"/>
                    <a:pt x="142" y="27"/>
                  </a:cubicBezTo>
                  <a:cubicBezTo>
                    <a:pt x="142" y="27"/>
                    <a:pt x="143" y="28"/>
                    <a:pt x="144" y="28"/>
                  </a:cubicBezTo>
                  <a:cubicBezTo>
                    <a:pt x="145" y="29"/>
                    <a:pt x="146" y="29"/>
                    <a:pt x="148" y="29"/>
                  </a:cubicBezTo>
                  <a:cubicBezTo>
                    <a:pt x="150" y="29"/>
                    <a:pt x="153" y="28"/>
                    <a:pt x="154" y="26"/>
                  </a:cubicBezTo>
                  <a:cubicBezTo>
                    <a:pt x="154" y="29"/>
                    <a:pt x="154" y="29"/>
                    <a:pt x="154" y="29"/>
                  </a:cubicBezTo>
                  <a:cubicBezTo>
                    <a:pt x="157" y="29"/>
                    <a:pt x="157" y="29"/>
                    <a:pt x="157" y="29"/>
                  </a:cubicBezTo>
                  <a:cubicBezTo>
                    <a:pt x="157" y="8"/>
                    <a:pt x="157" y="8"/>
                    <a:pt x="157" y="8"/>
                  </a:cubicBezTo>
                  <a:cubicBezTo>
                    <a:pt x="154" y="8"/>
                    <a:pt x="154" y="8"/>
                    <a:pt x="154" y="8"/>
                  </a:cubicBezTo>
                  <a:lnTo>
                    <a:pt x="154" y="19"/>
                  </a:lnTo>
                  <a:close/>
                  <a:moveTo>
                    <a:pt x="392" y="9"/>
                  </a:moveTo>
                  <a:cubicBezTo>
                    <a:pt x="391" y="8"/>
                    <a:pt x="389" y="7"/>
                    <a:pt x="387" y="7"/>
                  </a:cubicBezTo>
                  <a:cubicBezTo>
                    <a:pt x="384" y="7"/>
                    <a:pt x="382" y="9"/>
                    <a:pt x="381" y="11"/>
                  </a:cubicBezTo>
                  <a:cubicBezTo>
                    <a:pt x="380" y="10"/>
                    <a:pt x="379" y="9"/>
                    <a:pt x="378" y="8"/>
                  </a:cubicBezTo>
                  <a:cubicBezTo>
                    <a:pt x="377" y="8"/>
                    <a:pt x="376" y="7"/>
                    <a:pt x="375" y="7"/>
                  </a:cubicBezTo>
                  <a:cubicBezTo>
                    <a:pt x="373" y="7"/>
                    <a:pt x="372" y="8"/>
                    <a:pt x="371" y="8"/>
                  </a:cubicBezTo>
                  <a:cubicBezTo>
                    <a:pt x="370" y="9"/>
                    <a:pt x="369" y="10"/>
                    <a:pt x="368" y="11"/>
                  </a:cubicBezTo>
                  <a:cubicBezTo>
                    <a:pt x="368" y="8"/>
                    <a:pt x="368" y="8"/>
                    <a:pt x="368" y="8"/>
                  </a:cubicBezTo>
                  <a:cubicBezTo>
                    <a:pt x="365" y="8"/>
                    <a:pt x="365" y="8"/>
                    <a:pt x="365" y="8"/>
                  </a:cubicBezTo>
                  <a:cubicBezTo>
                    <a:pt x="365" y="29"/>
                    <a:pt x="365" y="29"/>
                    <a:pt x="365" y="29"/>
                  </a:cubicBezTo>
                  <a:cubicBezTo>
                    <a:pt x="369" y="29"/>
                    <a:pt x="369" y="29"/>
                    <a:pt x="369" y="29"/>
                  </a:cubicBezTo>
                  <a:cubicBezTo>
                    <a:pt x="369" y="18"/>
                    <a:pt x="369" y="18"/>
                    <a:pt x="369" y="18"/>
                  </a:cubicBezTo>
                  <a:cubicBezTo>
                    <a:pt x="369" y="16"/>
                    <a:pt x="369" y="15"/>
                    <a:pt x="369" y="14"/>
                  </a:cubicBezTo>
                  <a:cubicBezTo>
                    <a:pt x="370" y="13"/>
                    <a:pt x="370" y="12"/>
                    <a:pt x="371" y="11"/>
                  </a:cubicBezTo>
                  <a:cubicBezTo>
                    <a:pt x="372" y="11"/>
                    <a:pt x="373" y="10"/>
                    <a:pt x="374" y="10"/>
                  </a:cubicBezTo>
                  <a:cubicBezTo>
                    <a:pt x="375" y="10"/>
                    <a:pt x="376" y="11"/>
                    <a:pt x="377" y="12"/>
                  </a:cubicBezTo>
                  <a:cubicBezTo>
                    <a:pt x="377" y="12"/>
                    <a:pt x="378" y="14"/>
                    <a:pt x="378" y="15"/>
                  </a:cubicBezTo>
                  <a:cubicBezTo>
                    <a:pt x="378" y="29"/>
                    <a:pt x="378" y="29"/>
                    <a:pt x="378" y="29"/>
                  </a:cubicBezTo>
                  <a:cubicBezTo>
                    <a:pt x="381" y="29"/>
                    <a:pt x="381" y="29"/>
                    <a:pt x="381" y="29"/>
                  </a:cubicBezTo>
                  <a:cubicBezTo>
                    <a:pt x="381" y="17"/>
                    <a:pt x="381" y="17"/>
                    <a:pt x="381" y="17"/>
                  </a:cubicBezTo>
                  <a:cubicBezTo>
                    <a:pt x="381" y="14"/>
                    <a:pt x="382" y="13"/>
                    <a:pt x="383" y="12"/>
                  </a:cubicBezTo>
                  <a:cubicBezTo>
                    <a:pt x="384" y="11"/>
                    <a:pt x="385" y="10"/>
                    <a:pt x="386" y="10"/>
                  </a:cubicBezTo>
                  <a:cubicBezTo>
                    <a:pt x="387" y="10"/>
                    <a:pt x="388" y="11"/>
                    <a:pt x="388" y="11"/>
                  </a:cubicBezTo>
                  <a:cubicBezTo>
                    <a:pt x="389" y="11"/>
                    <a:pt x="389" y="12"/>
                    <a:pt x="390" y="13"/>
                  </a:cubicBezTo>
                  <a:cubicBezTo>
                    <a:pt x="390" y="13"/>
                    <a:pt x="390" y="14"/>
                    <a:pt x="390" y="16"/>
                  </a:cubicBezTo>
                  <a:cubicBezTo>
                    <a:pt x="390" y="29"/>
                    <a:pt x="390" y="29"/>
                    <a:pt x="390" y="29"/>
                  </a:cubicBezTo>
                  <a:cubicBezTo>
                    <a:pt x="393" y="29"/>
                    <a:pt x="393" y="29"/>
                    <a:pt x="393" y="29"/>
                  </a:cubicBezTo>
                  <a:cubicBezTo>
                    <a:pt x="393" y="14"/>
                    <a:pt x="393" y="14"/>
                    <a:pt x="393" y="14"/>
                  </a:cubicBezTo>
                  <a:cubicBezTo>
                    <a:pt x="393" y="12"/>
                    <a:pt x="393" y="10"/>
                    <a:pt x="392" y="9"/>
                  </a:cubicBezTo>
                  <a:close/>
                  <a:moveTo>
                    <a:pt x="51" y="20"/>
                  </a:moveTo>
                  <a:cubicBezTo>
                    <a:pt x="50" y="24"/>
                    <a:pt x="50" y="24"/>
                    <a:pt x="50" y="24"/>
                  </a:cubicBezTo>
                  <a:cubicBezTo>
                    <a:pt x="49" y="20"/>
                    <a:pt x="49" y="20"/>
                    <a:pt x="49" y="20"/>
                  </a:cubicBezTo>
                  <a:cubicBezTo>
                    <a:pt x="45" y="8"/>
                    <a:pt x="45" y="8"/>
                    <a:pt x="45" y="8"/>
                  </a:cubicBezTo>
                  <a:cubicBezTo>
                    <a:pt x="42" y="8"/>
                    <a:pt x="42" y="8"/>
                    <a:pt x="42" y="8"/>
                  </a:cubicBezTo>
                  <a:cubicBezTo>
                    <a:pt x="38" y="20"/>
                    <a:pt x="38" y="20"/>
                    <a:pt x="38" y="20"/>
                  </a:cubicBezTo>
                  <a:cubicBezTo>
                    <a:pt x="38" y="23"/>
                    <a:pt x="37" y="24"/>
                    <a:pt x="37" y="24"/>
                  </a:cubicBezTo>
                  <a:cubicBezTo>
                    <a:pt x="36" y="20"/>
                    <a:pt x="36" y="20"/>
                    <a:pt x="36" y="20"/>
                  </a:cubicBezTo>
                  <a:cubicBezTo>
                    <a:pt x="33" y="8"/>
                    <a:pt x="33" y="8"/>
                    <a:pt x="33" y="8"/>
                  </a:cubicBezTo>
                  <a:cubicBezTo>
                    <a:pt x="29" y="8"/>
                    <a:pt x="29" y="8"/>
                    <a:pt x="29" y="8"/>
                  </a:cubicBezTo>
                  <a:cubicBezTo>
                    <a:pt x="36" y="29"/>
                    <a:pt x="36" y="29"/>
                    <a:pt x="36" y="29"/>
                  </a:cubicBezTo>
                  <a:cubicBezTo>
                    <a:pt x="39" y="29"/>
                    <a:pt x="39" y="29"/>
                    <a:pt x="39" y="29"/>
                  </a:cubicBezTo>
                  <a:cubicBezTo>
                    <a:pt x="43" y="13"/>
                    <a:pt x="43" y="13"/>
                    <a:pt x="43" y="13"/>
                  </a:cubicBezTo>
                  <a:cubicBezTo>
                    <a:pt x="44" y="16"/>
                    <a:pt x="44" y="16"/>
                    <a:pt x="44" y="16"/>
                  </a:cubicBezTo>
                  <a:cubicBezTo>
                    <a:pt x="48" y="29"/>
                    <a:pt x="48" y="29"/>
                    <a:pt x="48" y="29"/>
                  </a:cubicBezTo>
                  <a:cubicBezTo>
                    <a:pt x="51" y="29"/>
                    <a:pt x="51" y="29"/>
                    <a:pt x="51" y="29"/>
                  </a:cubicBezTo>
                  <a:cubicBezTo>
                    <a:pt x="58" y="8"/>
                    <a:pt x="58" y="8"/>
                    <a:pt x="58" y="8"/>
                  </a:cubicBezTo>
                  <a:cubicBezTo>
                    <a:pt x="54" y="8"/>
                    <a:pt x="54" y="8"/>
                    <a:pt x="54" y="8"/>
                  </a:cubicBezTo>
                  <a:lnTo>
                    <a:pt x="51" y="20"/>
                  </a:lnTo>
                  <a:close/>
                  <a:moveTo>
                    <a:pt x="22" y="20"/>
                  </a:moveTo>
                  <a:cubicBezTo>
                    <a:pt x="21" y="24"/>
                    <a:pt x="21" y="24"/>
                    <a:pt x="21" y="24"/>
                  </a:cubicBezTo>
                  <a:cubicBezTo>
                    <a:pt x="20" y="20"/>
                    <a:pt x="20" y="20"/>
                    <a:pt x="20" y="20"/>
                  </a:cubicBezTo>
                  <a:cubicBezTo>
                    <a:pt x="17" y="8"/>
                    <a:pt x="17" y="8"/>
                    <a:pt x="17" y="8"/>
                  </a:cubicBezTo>
                  <a:cubicBezTo>
                    <a:pt x="13" y="8"/>
                    <a:pt x="13" y="8"/>
                    <a:pt x="13" y="8"/>
                  </a:cubicBezTo>
                  <a:cubicBezTo>
                    <a:pt x="10" y="20"/>
                    <a:pt x="10" y="20"/>
                    <a:pt x="10" y="20"/>
                  </a:cubicBezTo>
                  <a:cubicBezTo>
                    <a:pt x="9" y="23"/>
                    <a:pt x="9" y="24"/>
                    <a:pt x="9" y="24"/>
                  </a:cubicBezTo>
                  <a:cubicBezTo>
                    <a:pt x="7" y="20"/>
                    <a:pt x="7" y="20"/>
                    <a:pt x="7" y="20"/>
                  </a:cubicBezTo>
                  <a:cubicBezTo>
                    <a:pt x="4" y="8"/>
                    <a:pt x="4" y="8"/>
                    <a:pt x="4" y="8"/>
                  </a:cubicBezTo>
                  <a:cubicBezTo>
                    <a:pt x="0" y="8"/>
                    <a:pt x="0" y="8"/>
                    <a:pt x="0" y="8"/>
                  </a:cubicBezTo>
                  <a:cubicBezTo>
                    <a:pt x="7" y="29"/>
                    <a:pt x="7" y="29"/>
                    <a:pt x="7" y="29"/>
                  </a:cubicBezTo>
                  <a:cubicBezTo>
                    <a:pt x="10" y="29"/>
                    <a:pt x="10" y="29"/>
                    <a:pt x="10" y="29"/>
                  </a:cubicBezTo>
                  <a:cubicBezTo>
                    <a:pt x="15" y="13"/>
                    <a:pt x="15" y="13"/>
                    <a:pt x="15" y="13"/>
                  </a:cubicBezTo>
                  <a:cubicBezTo>
                    <a:pt x="15" y="16"/>
                    <a:pt x="15" y="16"/>
                    <a:pt x="15" y="16"/>
                  </a:cubicBezTo>
                  <a:cubicBezTo>
                    <a:pt x="19" y="29"/>
                    <a:pt x="19" y="29"/>
                    <a:pt x="19" y="29"/>
                  </a:cubicBezTo>
                  <a:cubicBezTo>
                    <a:pt x="22" y="29"/>
                    <a:pt x="22" y="29"/>
                    <a:pt x="22" y="29"/>
                  </a:cubicBezTo>
                  <a:cubicBezTo>
                    <a:pt x="29" y="8"/>
                    <a:pt x="29" y="8"/>
                    <a:pt x="29" y="8"/>
                  </a:cubicBezTo>
                  <a:cubicBezTo>
                    <a:pt x="25" y="8"/>
                    <a:pt x="25" y="8"/>
                    <a:pt x="25" y="8"/>
                  </a:cubicBezTo>
                  <a:lnTo>
                    <a:pt x="22" y="20"/>
                  </a:lnTo>
                  <a:close/>
                  <a:moveTo>
                    <a:pt x="88" y="29"/>
                  </a:moveTo>
                  <a:cubicBezTo>
                    <a:pt x="92" y="29"/>
                    <a:pt x="92" y="29"/>
                    <a:pt x="92" y="29"/>
                  </a:cubicBezTo>
                  <a:cubicBezTo>
                    <a:pt x="92" y="25"/>
                    <a:pt x="92" y="25"/>
                    <a:pt x="92" y="25"/>
                  </a:cubicBezTo>
                  <a:cubicBezTo>
                    <a:pt x="88" y="25"/>
                    <a:pt x="88" y="25"/>
                    <a:pt x="88" y="25"/>
                  </a:cubicBezTo>
                  <a:lnTo>
                    <a:pt x="88" y="29"/>
                  </a:lnTo>
                  <a:close/>
                  <a:moveTo>
                    <a:pt x="80" y="20"/>
                  </a:moveTo>
                  <a:cubicBezTo>
                    <a:pt x="78" y="24"/>
                    <a:pt x="78" y="24"/>
                    <a:pt x="78" y="24"/>
                  </a:cubicBezTo>
                  <a:cubicBezTo>
                    <a:pt x="77" y="20"/>
                    <a:pt x="77" y="20"/>
                    <a:pt x="77" y="20"/>
                  </a:cubicBezTo>
                  <a:cubicBezTo>
                    <a:pt x="74" y="8"/>
                    <a:pt x="74" y="8"/>
                    <a:pt x="74" y="8"/>
                  </a:cubicBezTo>
                  <a:cubicBezTo>
                    <a:pt x="71" y="8"/>
                    <a:pt x="71" y="8"/>
                    <a:pt x="71" y="8"/>
                  </a:cubicBezTo>
                  <a:cubicBezTo>
                    <a:pt x="67" y="20"/>
                    <a:pt x="67" y="20"/>
                    <a:pt x="67" y="20"/>
                  </a:cubicBezTo>
                  <a:cubicBezTo>
                    <a:pt x="67" y="23"/>
                    <a:pt x="66" y="24"/>
                    <a:pt x="66" y="24"/>
                  </a:cubicBezTo>
                  <a:cubicBezTo>
                    <a:pt x="65" y="20"/>
                    <a:pt x="65" y="20"/>
                    <a:pt x="65" y="20"/>
                  </a:cubicBezTo>
                  <a:cubicBezTo>
                    <a:pt x="62" y="8"/>
                    <a:pt x="62" y="8"/>
                    <a:pt x="62" y="8"/>
                  </a:cubicBezTo>
                  <a:cubicBezTo>
                    <a:pt x="58" y="8"/>
                    <a:pt x="58" y="8"/>
                    <a:pt x="58" y="8"/>
                  </a:cubicBezTo>
                  <a:cubicBezTo>
                    <a:pt x="64" y="29"/>
                    <a:pt x="64" y="29"/>
                    <a:pt x="64" y="29"/>
                  </a:cubicBezTo>
                  <a:cubicBezTo>
                    <a:pt x="68" y="29"/>
                    <a:pt x="68" y="29"/>
                    <a:pt x="68" y="29"/>
                  </a:cubicBezTo>
                  <a:cubicBezTo>
                    <a:pt x="72" y="13"/>
                    <a:pt x="72" y="13"/>
                    <a:pt x="72" y="13"/>
                  </a:cubicBezTo>
                  <a:cubicBezTo>
                    <a:pt x="73" y="16"/>
                    <a:pt x="73" y="16"/>
                    <a:pt x="73" y="16"/>
                  </a:cubicBezTo>
                  <a:cubicBezTo>
                    <a:pt x="76" y="29"/>
                    <a:pt x="76" y="29"/>
                    <a:pt x="76" y="29"/>
                  </a:cubicBezTo>
                  <a:cubicBezTo>
                    <a:pt x="80" y="29"/>
                    <a:pt x="80" y="29"/>
                    <a:pt x="80" y="29"/>
                  </a:cubicBezTo>
                  <a:cubicBezTo>
                    <a:pt x="87" y="8"/>
                    <a:pt x="87" y="8"/>
                    <a:pt x="87" y="8"/>
                  </a:cubicBezTo>
                  <a:cubicBezTo>
                    <a:pt x="83" y="8"/>
                    <a:pt x="83" y="8"/>
                    <a:pt x="83" y="8"/>
                  </a:cubicBezTo>
                  <a:lnTo>
                    <a:pt x="80" y="20"/>
                  </a:lnTo>
                  <a:close/>
                  <a:moveTo>
                    <a:pt x="214" y="7"/>
                  </a:moveTo>
                  <a:cubicBezTo>
                    <a:pt x="211" y="7"/>
                    <a:pt x="208" y="8"/>
                    <a:pt x="207" y="10"/>
                  </a:cubicBezTo>
                  <a:cubicBezTo>
                    <a:pt x="205" y="12"/>
                    <a:pt x="204" y="15"/>
                    <a:pt x="204" y="18"/>
                  </a:cubicBezTo>
                  <a:cubicBezTo>
                    <a:pt x="204" y="22"/>
                    <a:pt x="205" y="24"/>
                    <a:pt x="207" y="26"/>
                  </a:cubicBezTo>
                  <a:cubicBezTo>
                    <a:pt x="208" y="28"/>
                    <a:pt x="211" y="29"/>
                    <a:pt x="214" y="29"/>
                  </a:cubicBezTo>
                  <a:cubicBezTo>
                    <a:pt x="216" y="29"/>
                    <a:pt x="218" y="29"/>
                    <a:pt x="220" y="27"/>
                  </a:cubicBezTo>
                  <a:cubicBezTo>
                    <a:pt x="221" y="26"/>
                    <a:pt x="222" y="25"/>
                    <a:pt x="223" y="22"/>
                  </a:cubicBezTo>
                  <a:cubicBezTo>
                    <a:pt x="219" y="22"/>
                    <a:pt x="219" y="22"/>
                    <a:pt x="219" y="22"/>
                  </a:cubicBezTo>
                  <a:cubicBezTo>
                    <a:pt x="219" y="23"/>
                    <a:pt x="218" y="25"/>
                    <a:pt x="217" y="25"/>
                  </a:cubicBezTo>
                  <a:cubicBezTo>
                    <a:pt x="216" y="26"/>
                    <a:pt x="215" y="26"/>
                    <a:pt x="214" y="26"/>
                  </a:cubicBezTo>
                  <a:cubicBezTo>
                    <a:pt x="212" y="26"/>
                    <a:pt x="211" y="26"/>
                    <a:pt x="210" y="24"/>
                  </a:cubicBezTo>
                  <a:cubicBezTo>
                    <a:pt x="208" y="23"/>
                    <a:pt x="208" y="21"/>
                    <a:pt x="208" y="19"/>
                  </a:cubicBezTo>
                  <a:cubicBezTo>
                    <a:pt x="223" y="19"/>
                    <a:pt x="223" y="19"/>
                    <a:pt x="223" y="19"/>
                  </a:cubicBezTo>
                  <a:cubicBezTo>
                    <a:pt x="223" y="19"/>
                    <a:pt x="223" y="18"/>
                    <a:pt x="223" y="18"/>
                  </a:cubicBezTo>
                  <a:cubicBezTo>
                    <a:pt x="223" y="15"/>
                    <a:pt x="222" y="12"/>
                    <a:pt x="220" y="10"/>
                  </a:cubicBezTo>
                  <a:cubicBezTo>
                    <a:pt x="219" y="8"/>
                    <a:pt x="216" y="7"/>
                    <a:pt x="214" y="7"/>
                  </a:cubicBezTo>
                  <a:close/>
                  <a:moveTo>
                    <a:pt x="208" y="16"/>
                  </a:moveTo>
                  <a:cubicBezTo>
                    <a:pt x="208" y="14"/>
                    <a:pt x="209" y="13"/>
                    <a:pt x="210" y="12"/>
                  </a:cubicBezTo>
                  <a:cubicBezTo>
                    <a:pt x="211" y="11"/>
                    <a:pt x="212" y="10"/>
                    <a:pt x="214" y="10"/>
                  </a:cubicBezTo>
                  <a:cubicBezTo>
                    <a:pt x="215" y="10"/>
                    <a:pt x="217" y="11"/>
                    <a:pt x="218" y="12"/>
                  </a:cubicBezTo>
                  <a:cubicBezTo>
                    <a:pt x="219" y="13"/>
                    <a:pt x="219" y="15"/>
                    <a:pt x="219" y="16"/>
                  </a:cubicBezTo>
                  <a:lnTo>
                    <a:pt x="208" y="16"/>
                  </a:lnTo>
                  <a:close/>
                  <a:moveTo>
                    <a:pt x="285" y="26"/>
                  </a:moveTo>
                  <a:cubicBezTo>
                    <a:pt x="284" y="26"/>
                    <a:pt x="284" y="26"/>
                    <a:pt x="283" y="25"/>
                  </a:cubicBezTo>
                  <a:cubicBezTo>
                    <a:pt x="283" y="25"/>
                    <a:pt x="283" y="25"/>
                    <a:pt x="283" y="25"/>
                  </a:cubicBezTo>
                  <a:cubicBezTo>
                    <a:pt x="283" y="24"/>
                    <a:pt x="283" y="24"/>
                    <a:pt x="283" y="23"/>
                  </a:cubicBezTo>
                  <a:cubicBezTo>
                    <a:pt x="283" y="11"/>
                    <a:pt x="283" y="11"/>
                    <a:pt x="283" y="11"/>
                  </a:cubicBezTo>
                  <a:cubicBezTo>
                    <a:pt x="286" y="11"/>
                    <a:pt x="286" y="11"/>
                    <a:pt x="286" y="11"/>
                  </a:cubicBezTo>
                  <a:cubicBezTo>
                    <a:pt x="286" y="8"/>
                    <a:pt x="286" y="8"/>
                    <a:pt x="286" y="8"/>
                  </a:cubicBezTo>
                  <a:cubicBezTo>
                    <a:pt x="283" y="8"/>
                    <a:pt x="283" y="8"/>
                    <a:pt x="283" y="8"/>
                  </a:cubicBezTo>
                  <a:cubicBezTo>
                    <a:pt x="283" y="1"/>
                    <a:pt x="283" y="1"/>
                    <a:pt x="283" y="1"/>
                  </a:cubicBezTo>
                  <a:cubicBezTo>
                    <a:pt x="279" y="3"/>
                    <a:pt x="279" y="3"/>
                    <a:pt x="279" y="3"/>
                  </a:cubicBezTo>
                  <a:cubicBezTo>
                    <a:pt x="279" y="8"/>
                    <a:pt x="279" y="8"/>
                    <a:pt x="279" y="8"/>
                  </a:cubicBezTo>
                  <a:cubicBezTo>
                    <a:pt x="277" y="8"/>
                    <a:pt x="277" y="8"/>
                    <a:pt x="277" y="8"/>
                  </a:cubicBezTo>
                  <a:cubicBezTo>
                    <a:pt x="277" y="11"/>
                    <a:pt x="277" y="11"/>
                    <a:pt x="277" y="11"/>
                  </a:cubicBezTo>
                  <a:cubicBezTo>
                    <a:pt x="279" y="11"/>
                    <a:pt x="279" y="11"/>
                    <a:pt x="279" y="11"/>
                  </a:cubicBezTo>
                  <a:cubicBezTo>
                    <a:pt x="279" y="23"/>
                    <a:pt x="279" y="23"/>
                    <a:pt x="279" y="23"/>
                  </a:cubicBezTo>
                  <a:cubicBezTo>
                    <a:pt x="279" y="25"/>
                    <a:pt x="279" y="26"/>
                    <a:pt x="280" y="27"/>
                  </a:cubicBezTo>
                  <a:cubicBezTo>
                    <a:pt x="280" y="27"/>
                    <a:pt x="280" y="28"/>
                    <a:pt x="281" y="28"/>
                  </a:cubicBezTo>
                  <a:cubicBezTo>
                    <a:pt x="282" y="29"/>
                    <a:pt x="283" y="29"/>
                    <a:pt x="284" y="29"/>
                  </a:cubicBezTo>
                  <a:cubicBezTo>
                    <a:pt x="285" y="29"/>
                    <a:pt x="286" y="29"/>
                    <a:pt x="287" y="29"/>
                  </a:cubicBezTo>
                  <a:cubicBezTo>
                    <a:pt x="286" y="26"/>
                    <a:pt x="286" y="26"/>
                    <a:pt x="286" y="26"/>
                  </a:cubicBezTo>
                  <a:cubicBezTo>
                    <a:pt x="286" y="26"/>
                    <a:pt x="285" y="26"/>
                    <a:pt x="285" y="26"/>
                  </a:cubicBezTo>
                  <a:close/>
                  <a:moveTo>
                    <a:pt x="335" y="25"/>
                  </a:moveTo>
                  <a:cubicBezTo>
                    <a:pt x="334" y="26"/>
                    <a:pt x="333" y="26"/>
                    <a:pt x="331" y="26"/>
                  </a:cubicBezTo>
                  <a:cubicBezTo>
                    <a:pt x="330" y="26"/>
                    <a:pt x="328" y="26"/>
                    <a:pt x="327" y="24"/>
                  </a:cubicBezTo>
                  <a:cubicBezTo>
                    <a:pt x="326" y="23"/>
                    <a:pt x="326" y="21"/>
                    <a:pt x="326" y="18"/>
                  </a:cubicBezTo>
                  <a:cubicBezTo>
                    <a:pt x="326" y="16"/>
                    <a:pt x="326" y="14"/>
                    <a:pt x="327" y="12"/>
                  </a:cubicBezTo>
                  <a:cubicBezTo>
                    <a:pt x="328" y="11"/>
                    <a:pt x="330" y="10"/>
                    <a:pt x="332" y="10"/>
                  </a:cubicBezTo>
                  <a:cubicBezTo>
                    <a:pt x="333" y="10"/>
                    <a:pt x="334" y="11"/>
                    <a:pt x="335" y="11"/>
                  </a:cubicBezTo>
                  <a:cubicBezTo>
                    <a:pt x="335" y="12"/>
                    <a:pt x="336" y="13"/>
                    <a:pt x="336" y="15"/>
                  </a:cubicBezTo>
                  <a:cubicBezTo>
                    <a:pt x="340" y="14"/>
                    <a:pt x="340" y="14"/>
                    <a:pt x="340" y="14"/>
                  </a:cubicBezTo>
                  <a:cubicBezTo>
                    <a:pt x="339" y="12"/>
                    <a:pt x="338" y="10"/>
                    <a:pt x="337" y="9"/>
                  </a:cubicBezTo>
                  <a:cubicBezTo>
                    <a:pt x="335" y="8"/>
                    <a:pt x="334" y="7"/>
                    <a:pt x="331" y="7"/>
                  </a:cubicBezTo>
                  <a:cubicBezTo>
                    <a:pt x="330" y="7"/>
                    <a:pt x="328" y="8"/>
                    <a:pt x="326" y="9"/>
                  </a:cubicBezTo>
                  <a:cubicBezTo>
                    <a:pt x="325" y="10"/>
                    <a:pt x="324" y="11"/>
                    <a:pt x="323" y="12"/>
                  </a:cubicBezTo>
                  <a:cubicBezTo>
                    <a:pt x="322" y="14"/>
                    <a:pt x="322" y="16"/>
                    <a:pt x="322" y="18"/>
                  </a:cubicBezTo>
                  <a:cubicBezTo>
                    <a:pt x="322" y="22"/>
                    <a:pt x="323" y="24"/>
                    <a:pt x="325" y="26"/>
                  </a:cubicBezTo>
                  <a:cubicBezTo>
                    <a:pt x="326" y="28"/>
                    <a:pt x="329" y="29"/>
                    <a:pt x="331" y="29"/>
                  </a:cubicBezTo>
                  <a:cubicBezTo>
                    <a:pt x="334" y="29"/>
                    <a:pt x="336" y="28"/>
                    <a:pt x="337" y="27"/>
                  </a:cubicBezTo>
                  <a:cubicBezTo>
                    <a:pt x="339" y="26"/>
                    <a:pt x="340" y="24"/>
                    <a:pt x="340" y="22"/>
                  </a:cubicBezTo>
                  <a:cubicBezTo>
                    <a:pt x="337" y="21"/>
                    <a:pt x="337" y="21"/>
                    <a:pt x="337" y="21"/>
                  </a:cubicBezTo>
                  <a:cubicBezTo>
                    <a:pt x="336" y="23"/>
                    <a:pt x="336" y="24"/>
                    <a:pt x="335" y="25"/>
                  </a:cubicBezTo>
                  <a:close/>
                  <a:moveTo>
                    <a:pt x="298" y="7"/>
                  </a:moveTo>
                  <a:cubicBezTo>
                    <a:pt x="295" y="7"/>
                    <a:pt x="293" y="8"/>
                    <a:pt x="291" y="10"/>
                  </a:cubicBezTo>
                  <a:cubicBezTo>
                    <a:pt x="289" y="12"/>
                    <a:pt x="288" y="15"/>
                    <a:pt x="288" y="18"/>
                  </a:cubicBezTo>
                  <a:cubicBezTo>
                    <a:pt x="288" y="22"/>
                    <a:pt x="289" y="24"/>
                    <a:pt x="291" y="26"/>
                  </a:cubicBezTo>
                  <a:cubicBezTo>
                    <a:pt x="293" y="28"/>
                    <a:pt x="295" y="29"/>
                    <a:pt x="298" y="29"/>
                  </a:cubicBezTo>
                  <a:cubicBezTo>
                    <a:pt x="301" y="29"/>
                    <a:pt x="303" y="29"/>
                    <a:pt x="304" y="27"/>
                  </a:cubicBezTo>
                  <a:cubicBezTo>
                    <a:pt x="306" y="26"/>
                    <a:pt x="307" y="25"/>
                    <a:pt x="307" y="22"/>
                  </a:cubicBezTo>
                  <a:cubicBezTo>
                    <a:pt x="304" y="22"/>
                    <a:pt x="304" y="22"/>
                    <a:pt x="304" y="22"/>
                  </a:cubicBezTo>
                  <a:cubicBezTo>
                    <a:pt x="303" y="23"/>
                    <a:pt x="303" y="25"/>
                    <a:pt x="302" y="25"/>
                  </a:cubicBezTo>
                  <a:cubicBezTo>
                    <a:pt x="301" y="26"/>
                    <a:pt x="300" y="26"/>
                    <a:pt x="298" y="26"/>
                  </a:cubicBezTo>
                  <a:cubicBezTo>
                    <a:pt x="297" y="26"/>
                    <a:pt x="295" y="26"/>
                    <a:pt x="294" y="24"/>
                  </a:cubicBezTo>
                  <a:cubicBezTo>
                    <a:pt x="293" y="23"/>
                    <a:pt x="292" y="21"/>
                    <a:pt x="292" y="19"/>
                  </a:cubicBezTo>
                  <a:cubicBezTo>
                    <a:pt x="308" y="19"/>
                    <a:pt x="308" y="19"/>
                    <a:pt x="308" y="19"/>
                  </a:cubicBezTo>
                  <a:cubicBezTo>
                    <a:pt x="308" y="19"/>
                    <a:pt x="308" y="18"/>
                    <a:pt x="308" y="18"/>
                  </a:cubicBezTo>
                  <a:cubicBezTo>
                    <a:pt x="308" y="15"/>
                    <a:pt x="307" y="12"/>
                    <a:pt x="305" y="10"/>
                  </a:cubicBezTo>
                  <a:cubicBezTo>
                    <a:pt x="303" y="8"/>
                    <a:pt x="301" y="7"/>
                    <a:pt x="298" y="7"/>
                  </a:cubicBezTo>
                  <a:close/>
                  <a:moveTo>
                    <a:pt x="292" y="16"/>
                  </a:moveTo>
                  <a:cubicBezTo>
                    <a:pt x="292" y="14"/>
                    <a:pt x="293" y="13"/>
                    <a:pt x="294" y="12"/>
                  </a:cubicBezTo>
                  <a:cubicBezTo>
                    <a:pt x="295" y="11"/>
                    <a:pt x="297" y="10"/>
                    <a:pt x="298" y="10"/>
                  </a:cubicBezTo>
                  <a:cubicBezTo>
                    <a:pt x="300" y="10"/>
                    <a:pt x="301" y="11"/>
                    <a:pt x="303" y="12"/>
                  </a:cubicBezTo>
                  <a:cubicBezTo>
                    <a:pt x="303" y="13"/>
                    <a:pt x="304" y="15"/>
                    <a:pt x="304" y="16"/>
                  </a:cubicBezTo>
                  <a:lnTo>
                    <a:pt x="292" y="16"/>
                  </a:lnTo>
                  <a:close/>
                  <a:moveTo>
                    <a:pt x="270" y="4"/>
                  </a:moveTo>
                  <a:cubicBezTo>
                    <a:pt x="273" y="4"/>
                    <a:pt x="273" y="4"/>
                    <a:pt x="273" y="4"/>
                  </a:cubicBezTo>
                  <a:cubicBezTo>
                    <a:pt x="273" y="0"/>
                    <a:pt x="273" y="0"/>
                    <a:pt x="273" y="0"/>
                  </a:cubicBezTo>
                  <a:cubicBezTo>
                    <a:pt x="270" y="0"/>
                    <a:pt x="270" y="0"/>
                    <a:pt x="270" y="0"/>
                  </a:cubicBezTo>
                  <a:lnTo>
                    <a:pt x="270" y="4"/>
                  </a:lnTo>
                  <a:close/>
                  <a:moveTo>
                    <a:pt x="351" y="7"/>
                  </a:moveTo>
                  <a:cubicBezTo>
                    <a:pt x="349" y="7"/>
                    <a:pt x="347" y="8"/>
                    <a:pt x="345" y="10"/>
                  </a:cubicBezTo>
                  <a:cubicBezTo>
                    <a:pt x="343" y="12"/>
                    <a:pt x="342" y="14"/>
                    <a:pt x="342" y="18"/>
                  </a:cubicBezTo>
                  <a:cubicBezTo>
                    <a:pt x="342" y="22"/>
                    <a:pt x="343" y="24"/>
                    <a:pt x="344" y="26"/>
                  </a:cubicBezTo>
                  <a:cubicBezTo>
                    <a:pt x="346" y="28"/>
                    <a:pt x="349" y="29"/>
                    <a:pt x="351" y="29"/>
                  </a:cubicBezTo>
                  <a:cubicBezTo>
                    <a:pt x="353" y="29"/>
                    <a:pt x="355" y="29"/>
                    <a:pt x="356" y="28"/>
                  </a:cubicBezTo>
                  <a:cubicBezTo>
                    <a:pt x="358" y="27"/>
                    <a:pt x="359" y="26"/>
                    <a:pt x="360" y="24"/>
                  </a:cubicBezTo>
                  <a:cubicBezTo>
                    <a:pt x="361" y="23"/>
                    <a:pt x="361" y="21"/>
                    <a:pt x="361" y="18"/>
                  </a:cubicBezTo>
                  <a:cubicBezTo>
                    <a:pt x="361" y="15"/>
                    <a:pt x="360" y="12"/>
                    <a:pt x="358" y="10"/>
                  </a:cubicBezTo>
                  <a:cubicBezTo>
                    <a:pt x="357" y="8"/>
                    <a:pt x="354" y="7"/>
                    <a:pt x="351" y="7"/>
                  </a:cubicBezTo>
                  <a:close/>
                  <a:moveTo>
                    <a:pt x="356" y="24"/>
                  </a:moveTo>
                  <a:cubicBezTo>
                    <a:pt x="355" y="26"/>
                    <a:pt x="353" y="26"/>
                    <a:pt x="351" y="26"/>
                  </a:cubicBezTo>
                  <a:cubicBezTo>
                    <a:pt x="350" y="26"/>
                    <a:pt x="348" y="26"/>
                    <a:pt x="347" y="24"/>
                  </a:cubicBezTo>
                  <a:cubicBezTo>
                    <a:pt x="346" y="23"/>
                    <a:pt x="345" y="21"/>
                    <a:pt x="345" y="18"/>
                  </a:cubicBezTo>
                  <a:cubicBezTo>
                    <a:pt x="345" y="16"/>
                    <a:pt x="346" y="14"/>
                    <a:pt x="347" y="12"/>
                  </a:cubicBezTo>
                  <a:cubicBezTo>
                    <a:pt x="348" y="11"/>
                    <a:pt x="350" y="10"/>
                    <a:pt x="351" y="10"/>
                  </a:cubicBezTo>
                  <a:cubicBezTo>
                    <a:pt x="353" y="10"/>
                    <a:pt x="355" y="11"/>
                    <a:pt x="356" y="12"/>
                  </a:cubicBezTo>
                  <a:cubicBezTo>
                    <a:pt x="357" y="14"/>
                    <a:pt x="358" y="16"/>
                    <a:pt x="358" y="18"/>
                  </a:cubicBezTo>
                  <a:cubicBezTo>
                    <a:pt x="358" y="21"/>
                    <a:pt x="357" y="23"/>
                    <a:pt x="356" y="24"/>
                  </a:cubicBezTo>
                  <a:close/>
                  <a:moveTo>
                    <a:pt x="243" y="10"/>
                  </a:moveTo>
                  <a:cubicBezTo>
                    <a:pt x="242" y="9"/>
                    <a:pt x="241" y="9"/>
                    <a:pt x="240" y="8"/>
                  </a:cubicBezTo>
                  <a:cubicBezTo>
                    <a:pt x="239" y="8"/>
                    <a:pt x="238" y="7"/>
                    <a:pt x="237" y="7"/>
                  </a:cubicBezTo>
                  <a:cubicBezTo>
                    <a:pt x="234" y="7"/>
                    <a:pt x="232" y="8"/>
                    <a:pt x="231" y="10"/>
                  </a:cubicBezTo>
                  <a:cubicBezTo>
                    <a:pt x="231" y="0"/>
                    <a:pt x="231" y="0"/>
                    <a:pt x="231" y="0"/>
                  </a:cubicBezTo>
                  <a:cubicBezTo>
                    <a:pt x="227" y="0"/>
                    <a:pt x="227" y="0"/>
                    <a:pt x="227" y="0"/>
                  </a:cubicBezTo>
                  <a:cubicBezTo>
                    <a:pt x="227" y="29"/>
                    <a:pt x="227" y="29"/>
                    <a:pt x="227" y="29"/>
                  </a:cubicBezTo>
                  <a:cubicBezTo>
                    <a:pt x="231" y="29"/>
                    <a:pt x="231" y="29"/>
                    <a:pt x="231" y="29"/>
                  </a:cubicBezTo>
                  <a:cubicBezTo>
                    <a:pt x="231" y="26"/>
                    <a:pt x="231" y="26"/>
                    <a:pt x="231" y="26"/>
                  </a:cubicBezTo>
                  <a:cubicBezTo>
                    <a:pt x="232" y="28"/>
                    <a:pt x="234" y="29"/>
                    <a:pt x="236" y="29"/>
                  </a:cubicBezTo>
                  <a:cubicBezTo>
                    <a:pt x="239" y="29"/>
                    <a:pt x="241" y="28"/>
                    <a:pt x="243" y="26"/>
                  </a:cubicBezTo>
                  <a:cubicBezTo>
                    <a:pt x="244" y="24"/>
                    <a:pt x="245" y="22"/>
                    <a:pt x="245" y="18"/>
                  </a:cubicBezTo>
                  <a:cubicBezTo>
                    <a:pt x="245" y="16"/>
                    <a:pt x="245" y="15"/>
                    <a:pt x="245" y="14"/>
                  </a:cubicBezTo>
                  <a:cubicBezTo>
                    <a:pt x="244" y="12"/>
                    <a:pt x="244" y="11"/>
                    <a:pt x="243" y="10"/>
                  </a:cubicBezTo>
                  <a:close/>
                  <a:moveTo>
                    <a:pt x="240" y="24"/>
                  </a:moveTo>
                  <a:cubicBezTo>
                    <a:pt x="239" y="26"/>
                    <a:pt x="238" y="26"/>
                    <a:pt x="236" y="26"/>
                  </a:cubicBezTo>
                  <a:cubicBezTo>
                    <a:pt x="234" y="26"/>
                    <a:pt x="233" y="25"/>
                    <a:pt x="232" y="24"/>
                  </a:cubicBezTo>
                  <a:cubicBezTo>
                    <a:pt x="231" y="22"/>
                    <a:pt x="231" y="21"/>
                    <a:pt x="231" y="18"/>
                  </a:cubicBezTo>
                  <a:cubicBezTo>
                    <a:pt x="231" y="16"/>
                    <a:pt x="231" y="14"/>
                    <a:pt x="232" y="12"/>
                  </a:cubicBezTo>
                  <a:cubicBezTo>
                    <a:pt x="233" y="11"/>
                    <a:pt x="235" y="10"/>
                    <a:pt x="236" y="10"/>
                  </a:cubicBezTo>
                  <a:cubicBezTo>
                    <a:pt x="238" y="10"/>
                    <a:pt x="239" y="11"/>
                    <a:pt x="240" y="12"/>
                  </a:cubicBezTo>
                  <a:cubicBezTo>
                    <a:pt x="241" y="14"/>
                    <a:pt x="242" y="16"/>
                    <a:pt x="242" y="18"/>
                  </a:cubicBezTo>
                  <a:cubicBezTo>
                    <a:pt x="242" y="21"/>
                    <a:pt x="241" y="23"/>
                    <a:pt x="240" y="24"/>
                  </a:cubicBezTo>
                  <a:close/>
                  <a:moveTo>
                    <a:pt x="270" y="29"/>
                  </a:moveTo>
                  <a:cubicBezTo>
                    <a:pt x="273" y="29"/>
                    <a:pt x="273" y="29"/>
                    <a:pt x="273" y="29"/>
                  </a:cubicBezTo>
                  <a:cubicBezTo>
                    <a:pt x="273" y="8"/>
                    <a:pt x="273" y="8"/>
                    <a:pt x="273" y="8"/>
                  </a:cubicBezTo>
                  <a:cubicBezTo>
                    <a:pt x="270" y="8"/>
                    <a:pt x="270" y="8"/>
                    <a:pt x="270" y="8"/>
                  </a:cubicBezTo>
                  <a:lnTo>
                    <a:pt x="270" y="29"/>
                  </a:lnTo>
                  <a:close/>
                  <a:moveTo>
                    <a:pt x="313" y="29"/>
                  </a:moveTo>
                  <a:cubicBezTo>
                    <a:pt x="317" y="29"/>
                    <a:pt x="317" y="29"/>
                    <a:pt x="317" y="29"/>
                  </a:cubicBezTo>
                  <a:cubicBezTo>
                    <a:pt x="317" y="25"/>
                    <a:pt x="317" y="25"/>
                    <a:pt x="317" y="25"/>
                  </a:cubicBezTo>
                  <a:cubicBezTo>
                    <a:pt x="313" y="25"/>
                    <a:pt x="313" y="25"/>
                    <a:pt x="313" y="25"/>
                  </a:cubicBezTo>
                  <a:lnTo>
                    <a:pt x="313" y="29"/>
                  </a:lnTo>
                  <a:close/>
                  <a:moveTo>
                    <a:pt x="262" y="18"/>
                  </a:moveTo>
                  <a:cubicBezTo>
                    <a:pt x="261" y="17"/>
                    <a:pt x="260" y="17"/>
                    <a:pt x="257" y="16"/>
                  </a:cubicBezTo>
                  <a:cubicBezTo>
                    <a:pt x="255" y="16"/>
                    <a:pt x="254" y="15"/>
                    <a:pt x="254" y="15"/>
                  </a:cubicBezTo>
                  <a:cubicBezTo>
                    <a:pt x="253" y="15"/>
                    <a:pt x="253" y="15"/>
                    <a:pt x="253" y="14"/>
                  </a:cubicBezTo>
                  <a:cubicBezTo>
                    <a:pt x="252" y="14"/>
                    <a:pt x="252" y="13"/>
                    <a:pt x="252" y="13"/>
                  </a:cubicBezTo>
                  <a:cubicBezTo>
                    <a:pt x="252" y="12"/>
                    <a:pt x="253" y="12"/>
                    <a:pt x="253" y="11"/>
                  </a:cubicBezTo>
                  <a:cubicBezTo>
                    <a:pt x="254" y="11"/>
                    <a:pt x="255" y="10"/>
                    <a:pt x="257" y="10"/>
                  </a:cubicBezTo>
                  <a:cubicBezTo>
                    <a:pt x="258" y="10"/>
                    <a:pt x="259" y="11"/>
                    <a:pt x="260" y="11"/>
                  </a:cubicBezTo>
                  <a:cubicBezTo>
                    <a:pt x="261" y="12"/>
                    <a:pt x="261" y="13"/>
                    <a:pt x="261" y="14"/>
                  </a:cubicBezTo>
                  <a:cubicBezTo>
                    <a:pt x="265" y="13"/>
                    <a:pt x="265" y="13"/>
                    <a:pt x="265" y="13"/>
                  </a:cubicBezTo>
                  <a:cubicBezTo>
                    <a:pt x="264" y="12"/>
                    <a:pt x="264" y="11"/>
                    <a:pt x="263" y="10"/>
                  </a:cubicBezTo>
                  <a:cubicBezTo>
                    <a:pt x="263" y="9"/>
                    <a:pt x="262" y="9"/>
                    <a:pt x="261" y="8"/>
                  </a:cubicBezTo>
                  <a:cubicBezTo>
                    <a:pt x="260" y="8"/>
                    <a:pt x="258" y="7"/>
                    <a:pt x="256" y="7"/>
                  </a:cubicBezTo>
                  <a:cubicBezTo>
                    <a:pt x="255" y="7"/>
                    <a:pt x="254" y="8"/>
                    <a:pt x="253" y="8"/>
                  </a:cubicBezTo>
                  <a:cubicBezTo>
                    <a:pt x="252" y="8"/>
                    <a:pt x="252" y="8"/>
                    <a:pt x="251" y="9"/>
                  </a:cubicBezTo>
                  <a:cubicBezTo>
                    <a:pt x="250" y="9"/>
                    <a:pt x="250" y="10"/>
                    <a:pt x="249" y="11"/>
                  </a:cubicBezTo>
                  <a:cubicBezTo>
                    <a:pt x="249" y="12"/>
                    <a:pt x="249" y="12"/>
                    <a:pt x="249" y="13"/>
                  </a:cubicBezTo>
                  <a:cubicBezTo>
                    <a:pt x="249" y="14"/>
                    <a:pt x="249" y="15"/>
                    <a:pt x="250" y="16"/>
                  </a:cubicBezTo>
                  <a:cubicBezTo>
                    <a:pt x="250" y="17"/>
                    <a:pt x="251" y="18"/>
                    <a:pt x="252" y="18"/>
                  </a:cubicBezTo>
                  <a:cubicBezTo>
                    <a:pt x="253" y="19"/>
                    <a:pt x="255" y="19"/>
                    <a:pt x="257" y="20"/>
                  </a:cubicBezTo>
                  <a:cubicBezTo>
                    <a:pt x="259" y="20"/>
                    <a:pt x="260" y="21"/>
                    <a:pt x="261" y="21"/>
                  </a:cubicBezTo>
                  <a:cubicBezTo>
                    <a:pt x="262" y="22"/>
                    <a:pt x="262" y="22"/>
                    <a:pt x="262" y="23"/>
                  </a:cubicBezTo>
                  <a:cubicBezTo>
                    <a:pt x="262" y="24"/>
                    <a:pt x="261" y="25"/>
                    <a:pt x="261" y="25"/>
                  </a:cubicBezTo>
                  <a:cubicBezTo>
                    <a:pt x="260" y="26"/>
                    <a:pt x="259" y="26"/>
                    <a:pt x="257" y="26"/>
                  </a:cubicBezTo>
                  <a:cubicBezTo>
                    <a:pt x="255" y="26"/>
                    <a:pt x="254" y="26"/>
                    <a:pt x="253" y="25"/>
                  </a:cubicBezTo>
                  <a:cubicBezTo>
                    <a:pt x="252" y="24"/>
                    <a:pt x="252" y="23"/>
                    <a:pt x="252" y="22"/>
                  </a:cubicBezTo>
                  <a:cubicBezTo>
                    <a:pt x="248" y="22"/>
                    <a:pt x="248" y="22"/>
                    <a:pt x="248" y="22"/>
                  </a:cubicBezTo>
                  <a:cubicBezTo>
                    <a:pt x="249" y="25"/>
                    <a:pt x="250" y="26"/>
                    <a:pt x="251" y="27"/>
                  </a:cubicBezTo>
                  <a:cubicBezTo>
                    <a:pt x="252" y="29"/>
                    <a:pt x="254" y="29"/>
                    <a:pt x="257" y="29"/>
                  </a:cubicBezTo>
                  <a:cubicBezTo>
                    <a:pt x="259" y="29"/>
                    <a:pt x="260" y="29"/>
                    <a:pt x="261" y="28"/>
                  </a:cubicBezTo>
                  <a:cubicBezTo>
                    <a:pt x="263" y="28"/>
                    <a:pt x="264" y="27"/>
                    <a:pt x="264" y="26"/>
                  </a:cubicBezTo>
                  <a:cubicBezTo>
                    <a:pt x="265" y="25"/>
                    <a:pt x="265" y="24"/>
                    <a:pt x="265" y="23"/>
                  </a:cubicBezTo>
                  <a:cubicBezTo>
                    <a:pt x="265" y="21"/>
                    <a:pt x="265" y="20"/>
                    <a:pt x="265" y="20"/>
                  </a:cubicBezTo>
                  <a:cubicBezTo>
                    <a:pt x="264" y="19"/>
                    <a:pt x="263" y="18"/>
                    <a:pt x="262" y="18"/>
                  </a:cubicBezTo>
                  <a:close/>
                </a:path>
              </a:pathLst>
            </a:custGeom>
            <a:solidFill>
              <a:schemeClr val="bg1">
                <a:alpha val="50000"/>
              </a:schemeClr>
            </a:solidFill>
            <a:ln>
              <a:noFill/>
            </a:ln>
          </p:spPr>
          <p:txBody>
            <a:bodyPr vert="horz" wrap="square" lIns="91440" tIns="45720" rIns="91440" bIns="45720" numCol="1" anchor="t" anchorCtr="0" compatLnSpc="1"/>
            <a:lstStyle/>
            <a:p>
              <a:endParaRPr lang="ko-KR" altLang="en-US">
                <a:solidFill>
                  <a:schemeClr val="bg1"/>
                </a:solidFill>
              </a:endParaRPr>
            </a:p>
          </p:txBody>
        </p:sp>
      </p:grpSp>
      <p:grpSp>
        <p:nvGrpSpPr>
          <p:cNvPr id="28" name="Group 27"/>
          <p:cNvGrpSpPr/>
          <p:nvPr userDrawn="1"/>
        </p:nvGrpSpPr>
        <p:grpSpPr>
          <a:xfrm>
            <a:off x="2117" y="1351915"/>
            <a:ext cx="1663700" cy="2879725"/>
            <a:chOff x="4952858" y="1717675"/>
            <a:chExt cx="1016000" cy="2339975"/>
          </a:xfrm>
        </p:grpSpPr>
        <p:grpSp>
          <p:nvGrpSpPr>
            <p:cNvPr id="29" name="Group 28"/>
            <p:cNvGrpSpPr/>
            <p:nvPr userDrawn="1"/>
          </p:nvGrpSpPr>
          <p:grpSpPr>
            <a:xfrm>
              <a:off x="4952858" y="3181350"/>
              <a:ext cx="1016000" cy="584200"/>
              <a:chOff x="3413126" y="3181350"/>
              <a:chExt cx="1016000" cy="584200"/>
            </a:xfrm>
          </p:grpSpPr>
          <p:sp>
            <p:nvSpPr>
              <p:cNvPr id="58" name="Freeform 35"/>
              <p:cNvSpPr/>
              <p:nvPr userDrawn="1"/>
            </p:nvSpPr>
            <p:spPr bwMode="auto">
              <a:xfrm>
                <a:off x="3921126" y="3473450"/>
                <a:ext cx="508000" cy="292100"/>
              </a:xfrm>
              <a:custGeom>
                <a:avLst/>
                <a:gdLst>
                  <a:gd name="T0" fmla="*/ 0 w 320"/>
                  <a:gd name="T1" fmla="*/ 184 h 184"/>
                  <a:gd name="T2" fmla="*/ 0 w 320"/>
                  <a:gd name="T3" fmla="*/ 184 h 184"/>
                  <a:gd name="T4" fmla="*/ 320 w 320"/>
                  <a:gd name="T5" fmla="*/ 0 h 184"/>
                  <a:gd name="T6" fmla="*/ 0 w 320"/>
                  <a:gd name="T7" fmla="*/ 0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0" y="184"/>
                    </a:lnTo>
                    <a:lnTo>
                      <a:pt x="320" y="0"/>
                    </a:lnTo>
                    <a:lnTo>
                      <a:pt x="0" y="0"/>
                    </a:lnTo>
                    <a:lnTo>
                      <a:pt x="0" y="184"/>
                    </a:lnTo>
                    <a:close/>
                  </a:path>
                </a:pathLst>
              </a:custGeom>
              <a:solidFill>
                <a:schemeClr val="accent1">
                  <a:alpha val="30000"/>
                </a:schemeClr>
              </a:solidFill>
              <a:ln>
                <a:noFill/>
              </a:ln>
            </p:spPr>
            <p:txBody>
              <a:bodyPr vert="horz" wrap="square" lIns="91440" tIns="45720" rIns="91440" bIns="45720" numCol="1" anchor="t" anchorCtr="0" compatLnSpc="1">
                <a:noAutofit/>
              </a:bodyPr>
              <a:lstStyle/>
              <a:p>
                <a:pPr lvl="0"/>
                <a:endParaRPr lang="en-US"/>
              </a:p>
            </p:txBody>
          </p:sp>
          <p:sp>
            <p:nvSpPr>
              <p:cNvPr id="59" name="Freeform 38"/>
              <p:cNvSpPr/>
              <p:nvPr userDrawn="1"/>
            </p:nvSpPr>
            <p:spPr bwMode="auto">
              <a:xfrm>
                <a:off x="3921126" y="3181350"/>
                <a:ext cx="508000" cy="292100"/>
              </a:xfrm>
              <a:custGeom>
                <a:avLst/>
                <a:gdLst>
                  <a:gd name="T0" fmla="*/ 0 w 320"/>
                  <a:gd name="T1" fmla="*/ 0 h 184"/>
                  <a:gd name="T2" fmla="*/ 0 w 320"/>
                  <a:gd name="T3" fmla="*/ 184 h 184"/>
                  <a:gd name="T4" fmla="*/ 320 w 320"/>
                  <a:gd name="T5" fmla="*/ 184 h 184"/>
                  <a:gd name="T6" fmla="*/ 320 w 320"/>
                  <a:gd name="T7" fmla="*/ 184 h 184"/>
                  <a:gd name="T8" fmla="*/ 0 w 320"/>
                  <a:gd name="T9" fmla="*/ 0 h 184"/>
                  <a:gd name="T10" fmla="*/ 0 w 320"/>
                  <a:gd name="T11" fmla="*/ 0 h 184"/>
                </a:gdLst>
                <a:ahLst/>
                <a:cxnLst>
                  <a:cxn ang="0">
                    <a:pos x="T0" y="T1"/>
                  </a:cxn>
                  <a:cxn ang="0">
                    <a:pos x="T2" y="T3"/>
                  </a:cxn>
                  <a:cxn ang="0">
                    <a:pos x="T4" y="T5"/>
                  </a:cxn>
                  <a:cxn ang="0">
                    <a:pos x="T6" y="T7"/>
                  </a:cxn>
                  <a:cxn ang="0">
                    <a:pos x="T8" y="T9"/>
                  </a:cxn>
                  <a:cxn ang="0">
                    <a:pos x="T10" y="T11"/>
                  </a:cxn>
                </a:cxnLst>
                <a:rect l="0" t="0" r="r" b="b"/>
                <a:pathLst>
                  <a:path w="320" h="184">
                    <a:moveTo>
                      <a:pt x="0" y="0"/>
                    </a:moveTo>
                    <a:lnTo>
                      <a:pt x="0" y="184"/>
                    </a:lnTo>
                    <a:lnTo>
                      <a:pt x="320" y="184"/>
                    </a:lnTo>
                    <a:lnTo>
                      <a:pt x="320" y="184"/>
                    </a:lnTo>
                    <a:lnTo>
                      <a:pt x="0" y="0"/>
                    </a:lnTo>
                    <a:lnTo>
                      <a:pt x="0" y="0"/>
                    </a:lnTo>
                    <a:close/>
                  </a:path>
                </a:pathLst>
              </a:custGeom>
              <a:solidFill>
                <a:schemeClr val="accent1">
                  <a:alpha val="30000"/>
                </a:schemeClr>
              </a:solidFill>
              <a:ln>
                <a:noFill/>
              </a:ln>
            </p:spPr>
            <p:txBody>
              <a:bodyPr vert="horz" wrap="square" lIns="91440" tIns="45720" rIns="91440" bIns="45720" numCol="1" anchor="t" anchorCtr="0" compatLnSpc="1">
                <a:noAutofit/>
              </a:bodyPr>
              <a:lstStyle/>
              <a:p>
                <a:pPr lvl="0"/>
                <a:endParaRPr lang="en-US"/>
              </a:p>
            </p:txBody>
          </p:sp>
          <p:sp>
            <p:nvSpPr>
              <p:cNvPr id="60" name="Freeform 39"/>
              <p:cNvSpPr/>
              <p:nvPr userDrawn="1"/>
            </p:nvSpPr>
            <p:spPr bwMode="auto">
              <a:xfrm>
                <a:off x="3413126" y="3181350"/>
                <a:ext cx="508000" cy="292100"/>
              </a:xfrm>
              <a:custGeom>
                <a:avLst/>
                <a:gdLst>
                  <a:gd name="T0" fmla="*/ 0 w 320"/>
                  <a:gd name="T1" fmla="*/ 184 h 184"/>
                  <a:gd name="T2" fmla="*/ 0 w 320"/>
                  <a:gd name="T3" fmla="*/ 184 h 184"/>
                  <a:gd name="T4" fmla="*/ 320 w 320"/>
                  <a:gd name="T5" fmla="*/ 184 h 184"/>
                  <a:gd name="T6" fmla="*/ 320 w 320"/>
                  <a:gd name="T7" fmla="*/ 0 h 184"/>
                  <a:gd name="T8" fmla="*/ 222 w 320"/>
                  <a:gd name="T9" fmla="*/ 58 h 184"/>
                  <a:gd name="T10" fmla="*/ 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0" y="184"/>
                    </a:moveTo>
                    <a:lnTo>
                      <a:pt x="0" y="184"/>
                    </a:lnTo>
                    <a:lnTo>
                      <a:pt x="320" y="184"/>
                    </a:lnTo>
                    <a:lnTo>
                      <a:pt x="320" y="0"/>
                    </a:lnTo>
                    <a:lnTo>
                      <a:pt x="222" y="58"/>
                    </a:lnTo>
                    <a:lnTo>
                      <a:pt x="0" y="184"/>
                    </a:lnTo>
                    <a:close/>
                  </a:path>
                </a:pathLst>
              </a:custGeom>
              <a:solidFill>
                <a:schemeClr val="accent1">
                  <a:alpha val="30000"/>
                </a:schemeClr>
              </a:solidFill>
              <a:ln>
                <a:noFill/>
              </a:ln>
            </p:spPr>
            <p:txBody>
              <a:bodyPr vert="horz" wrap="square" lIns="91440" tIns="45720" rIns="91440" bIns="45720" numCol="1" anchor="t" anchorCtr="0" compatLnSpc="1">
                <a:noAutofit/>
              </a:bodyPr>
              <a:lstStyle/>
              <a:p>
                <a:pPr lvl="0"/>
                <a:endParaRPr lang="en-US"/>
              </a:p>
            </p:txBody>
          </p:sp>
          <p:sp>
            <p:nvSpPr>
              <p:cNvPr id="61" name="Freeform 41"/>
              <p:cNvSpPr/>
              <p:nvPr userDrawn="1"/>
            </p:nvSpPr>
            <p:spPr bwMode="auto">
              <a:xfrm>
                <a:off x="3413126" y="3473450"/>
                <a:ext cx="508000" cy="292100"/>
              </a:xfrm>
              <a:custGeom>
                <a:avLst/>
                <a:gdLst>
                  <a:gd name="T0" fmla="*/ 260 w 320"/>
                  <a:gd name="T1" fmla="*/ 150 h 184"/>
                  <a:gd name="T2" fmla="*/ 320 w 320"/>
                  <a:gd name="T3" fmla="*/ 184 h 184"/>
                  <a:gd name="T4" fmla="*/ 320 w 320"/>
                  <a:gd name="T5" fmla="*/ 0 h 184"/>
                  <a:gd name="T6" fmla="*/ 0 w 320"/>
                  <a:gd name="T7" fmla="*/ 0 h 184"/>
                  <a:gd name="T8" fmla="*/ 260 w 320"/>
                  <a:gd name="T9" fmla="*/ 150 h 184"/>
                </a:gdLst>
                <a:ahLst/>
                <a:cxnLst>
                  <a:cxn ang="0">
                    <a:pos x="T0" y="T1"/>
                  </a:cxn>
                  <a:cxn ang="0">
                    <a:pos x="T2" y="T3"/>
                  </a:cxn>
                  <a:cxn ang="0">
                    <a:pos x="T4" y="T5"/>
                  </a:cxn>
                  <a:cxn ang="0">
                    <a:pos x="T6" y="T7"/>
                  </a:cxn>
                  <a:cxn ang="0">
                    <a:pos x="T8" y="T9"/>
                  </a:cxn>
                </a:cxnLst>
                <a:rect l="0" t="0" r="r" b="b"/>
                <a:pathLst>
                  <a:path w="320" h="184">
                    <a:moveTo>
                      <a:pt x="260" y="150"/>
                    </a:moveTo>
                    <a:lnTo>
                      <a:pt x="320" y="184"/>
                    </a:lnTo>
                    <a:lnTo>
                      <a:pt x="320" y="0"/>
                    </a:lnTo>
                    <a:lnTo>
                      <a:pt x="0" y="0"/>
                    </a:lnTo>
                    <a:lnTo>
                      <a:pt x="260" y="150"/>
                    </a:lnTo>
                    <a:close/>
                  </a:path>
                </a:pathLst>
              </a:custGeom>
              <a:solidFill>
                <a:schemeClr val="accent1">
                  <a:alpha val="30000"/>
                </a:schemeClr>
              </a:solidFill>
              <a:ln>
                <a:noFill/>
              </a:ln>
            </p:spPr>
            <p:txBody>
              <a:bodyPr vert="horz" wrap="square" lIns="91440" tIns="45720" rIns="91440" bIns="45720" numCol="1" anchor="t" anchorCtr="0" compatLnSpc="1">
                <a:noAutofit/>
              </a:bodyPr>
              <a:lstStyle/>
              <a:p>
                <a:pPr lvl="0"/>
                <a:endParaRPr lang="en-US"/>
              </a:p>
            </p:txBody>
          </p:sp>
        </p:grpSp>
        <p:grpSp>
          <p:nvGrpSpPr>
            <p:cNvPr id="30" name="Group 29"/>
            <p:cNvGrpSpPr/>
            <p:nvPr userDrawn="1"/>
          </p:nvGrpSpPr>
          <p:grpSpPr>
            <a:xfrm>
              <a:off x="4952858" y="2889250"/>
              <a:ext cx="508000" cy="584200"/>
              <a:chOff x="3413126" y="2889250"/>
              <a:chExt cx="508000" cy="584200"/>
            </a:xfrm>
          </p:grpSpPr>
          <p:sp>
            <p:nvSpPr>
              <p:cNvPr id="56" name="Freeform 42"/>
              <p:cNvSpPr/>
              <p:nvPr userDrawn="1"/>
            </p:nvSpPr>
            <p:spPr bwMode="auto">
              <a:xfrm>
                <a:off x="3413126" y="2889250"/>
                <a:ext cx="508000" cy="292100"/>
              </a:xfrm>
              <a:custGeom>
                <a:avLst/>
                <a:gdLst>
                  <a:gd name="T0" fmla="*/ 320 w 320"/>
                  <a:gd name="T1" fmla="*/ 184 h 184"/>
                  <a:gd name="T2" fmla="*/ 78 w 320"/>
                  <a:gd name="T3" fmla="*/ 44 h 184"/>
                  <a:gd name="T4" fmla="*/ 0 w 320"/>
                  <a:gd name="T5" fmla="*/ 0 h 184"/>
                  <a:gd name="T6" fmla="*/ 0 w 320"/>
                  <a:gd name="T7" fmla="*/ 184 h 184"/>
                  <a:gd name="T8" fmla="*/ 320 w 320"/>
                  <a:gd name="T9" fmla="*/ 184 h 184"/>
                  <a:gd name="T10" fmla="*/ 32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320" y="184"/>
                    </a:moveTo>
                    <a:lnTo>
                      <a:pt x="78" y="44"/>
                    </a:lnTo>
                    <a:lnTo>
                      <a:pt x="0" y="0"/>
                    </a:lnTo>
                    <a:lnTo>
                      <a:pt x="0" y="184"/>
                    </a:lnTo>
                    <a:lnTo>
                      <a:pt x="320" y="184"/>
                    </a:lnTo>
                    <a:lnTo>
                      <a:pt x="320" y="184"/>
                    </a:lnTo>
                    <a:close/>
                  </a:path>
                </a:pathLst>
              </a:custGeom>
              <a:solidFill>
                <a:schemeClr val="accent1">
                  <a:alpha val="40000"/>
                </a:schemeClr>
              </a:solidFill>
              <a:ln>
                <a:noFill/>
              </a:ln>
            </p:spPr>
            <p:txBody>
              <a:bodyPr vert="horz" wrap="square" lIns="91440" tIns="45720" rIns="91440" bIns="45720" numCol="1" anchor="t" anchorCtr="0" compatLnSpc="1">
                <a:noAutofit/>
              </a:bodyPr>
              <a:lstStyle/>
              <a:p>
                <a:pPr lvl="0"/>
                <a:endParaRPr lang="en-US"/>
              </a:p>
            </p:txBody>
          </p:sp>
          <p:sp>
            <p:nvSpPr>
              <p:cNvPr id="57" name="Freeform 43"/>
              <p:cNvSpPr/>
              <p:nvPr userDrawn="1"/>
            </p:nvSpPr>
            <p:spPr bwMode="auto">
              <a:xfrm>
                <a:off x="3413126" y="3181350"/>
                <a:ext cx="508000" cy="292100"/>
              </a:xfrm>
              <a:custGeom>
                <a:avLst/>
                <a:gdLst>
                  <a:gd name="T0" fmla="*/ 320 w 320"/>
                  <a:gd name="T1" fmla="*/ 0 h 184"/>
                  <a:gd name="T2" fmla="*/ 0 w 320"/>
                  <a:gd name="T3" fmla="*/ 0 h 184"/>
                  <a:gd name="T4" fmla="*/ 0 w 320"/>
                  <a:gd name="T5" fmla="*/ 184 h 184"/>
                  <a:gd name="T6" fmla="*/ 0 w 320"/>
                  <a:gd name="T7" fmla="*/ 184 h 184"/>
                  <a:gd name="T8" fmla="*/ 222 w 320"/>
                  <a:gd name="T9" fmla="*/ 58 h 184"/>
                  <a:gd name="T10" fmla="*/ 320 w 320"/>
                  <a:gd name="T11" fmla="*/ 0 h 184"/>
                </a:gdLst>
                <a:ahLst/>
                <a:cxnLst>
                  <a:cxn ang="0">
                    <a:pos x="T0" y="T1"/>
                  </a:cxn>
                  <a:cxn ang="0">
                    <a:pos x="T2" y="T3"/>
                  </a:cxn>
                  <a:cxn ang="0">
                    <a:pos x="T4" y="T5"/>
                  </a:cxn>
                  <a:cxn ang="0">
                    <a:pos x="T6" y="T7"/>
                  </a:cxn>
                  <a:cxn ang="0">
                    <a:pos x="T8" y="T9"/>
                  </a:cxn>
                  <a:cxn ang="0">
                    <a:pos x="T10" y="T11"/>
                  </a:cxn>
                </a:cxnLst>
                <a:rect l="0" t="0" r="r" b="b"/>
                <a:pathLst>
                  <a:path w="320" h="184">
                    <a:moveTo>
                      <a:pt x="320" y="0"/>
                    </a:moveTo>
                    <a:lnTo>
                      <a:pt x="0" y="0"/>
                    </a:lnTo>
                    <a:lnTo>
                      <a:pt x="0" y="184"/>
                    </a:lnTo>
                    <a:lnTo>
                      <a:pt x="0" y="184"/>
                    </a:lnTo>
                    <a:lnTo>
                      <a:pt x="222" y="58"/>
                    </a:lnTo>
                    <a:lnTo>
                      <a:pt x="320" y="0"/>
                    </a:lnTo>
                    <a:close/>
                  </a:path>
                </a:pathLst>
              </a:custGeom>
              <a:solidFill>
                <a:schemeClr val="accent1">
                  <a:alpha val="40000"/>
                </a:schemeClr>
              </a:solidFill>
              <a:ln>
                <a:noFill/>
              </a:ln>
            </p:spPr>
            <p:txBody>
              <a:bodyPr vert="horz" wrap="square" lIns="91440" tIns="45720" rIns="91440" bIns="45720" numCol="1" anchor="t" anchorCtr="0" compatLnSpc="1">
                <a:noAutofit/>
              </a:bodyPr>
              <a:lstStyle/>
              <a:p>
                <a:pPr lvl="0"/>
                <a:endParaRPr lang="en-US"/>
              </a:p>
            </p:txBody>
          </p:sp>
        </p:grpSp>
        <p:grpSp>
          <p:nvGrpSpPr>
            <p:cNvPr id="31" name="Group 30"/>
            <p:cNvGrpSpPr/>
            <p:nvPr userDrawn="1"/>
          </p:nvGrpSpPr>
          <p:grpSpPr>
            <a:xfrm>
              <a:off x="4952858" y="2305050"/>
              <a:ext cx="508000" cy="584200"/>
              <a:chOff x="3413126" y="2305050"/>
              <a:chExt cx="508000" cy="584200"/>
            </a:xfrm>
          </p:grpSpPr>
          <p:sp>
            <p:nvSpPr>
              <p:cNvPr id="54" name="Freeform 47"/>
              <p:cNvSpPr/>
              <p:nvPr userDrawn="1"/>
            </p:nvSpPr>
            <p:spPr bwMode="auto">
              <a:xfrm>
                <a:off x="3413126" y="2305050"/>
                <a:ext cx="508000" cy="292100"/>
              </a:xfrm>
              <a:custGeom>
                <a:avLst/>
                <a:gdLst>
                  <a:gd name="T0" fmla="*/ 320 w 320"/>
                  <a:gd name="T1" fmla="*/ 184 h 184"/>
                  <a:gd name="T2" fmla="*/ 256 w 320"/>
                  <a:gd name="T3" fmla="*/ 148 h 184"/>
                  <a:gd name="T4" fmla="*/ 0 w 320"/>
                  <a:gd name="T5" fmla="*/ 0 h 184"/>
                  <a:gd name="T6" fmla="*/ 0 w 320"/>
                  <a:gd name="T7" fmla="*/ 184 h 184"/>
                  <a:gd name="T8" fmla="*/ 320 w 320"/>
                  <a:gd name="T9" fmla="*/ 184 h 184"/>
                  <a:gd name="T10" fmla="*/ 32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320" y="184"/>
                    </a:moveTo>
                    <a:lnTo>
                      <a:pt x="256" y="148"/>
                    </a:lnTo>
                    <a:lnTo>
                      <a:pt x="0" y="0"/>
                    </a:lnTo>
                    <a:lnTo>
                      <a:pt x="0" y="184"/>
                    </a:lnTo>
                    <a:lnTo>
                      <a:pt x="320" y="184"/>
                    </a:lnTo>
                    <a:lnTo>
                      <a:pt x="320" y="184"/>
                    </a:lnTo>
                    <a:close/>
                  </a:path>
                </a:pathLst>
              </a:custGeom>
              <a:solidFill>
                <a:schemeClr val="accent1">
                  <a:alpha val="70000"/>
                </a:schemeClr>
              </a:solidFill>
              <a:ln>
                <a:noFill/>
              </a:ln>
            </p:spPr>
            <p:txBody>
              <a:bodyPr vert="horz" wrap="square" lIns="91440" tIns="45720" rIns="91440" bIns="45720" numCol="1" anchor="t" anchorCtr="0" compatLnSpc="1">
                <a:noAutofit/>
              </a:bodyPr>
              <a:lstStyle/>
              <a:p>
                <a:pPr lvl="0"/>
                <a:endParaRPr lang="en-US"/>
              </a:p>
            </p:txBody>
          </p:sp>
          <p:sp>
            <p:nvSpPr>
              <p:cNvPr id="55" name="Freeform 48"/>
              <p:cNvSpPr/>
              <p:nvPr userDrawn="1"/>
            </p:nvSpPr>
            <p:spPr bwMode="auto">
              <a:xfrm>
                <a:off x="3413126" y="2597150"/>
                <a:ext cx="508000" cy="292100"/>
              </a:xfrm>
              <a:custGeom>
                <a:avLst/>
                <a:gdLst>
                  <a:gd name="T0" fmla="*/ 0 w 320"/>
                  <a:gd name="T1" fmla="*/ 0 h 184"/>
                  <a:gd name="T2" fmla="*/ 0 w 320"/>
                  <a:gd name="T3" fmla="*/ 184 h 184"/>
                  <a:gd name="T4" fmla="*/ 320 w 320"/>
                  <a:gd name="T5" fmla="*/ 0 h 184"/>
                  <a:gd name="T6" fmla="*/ 0 w 320"/>
                  <a:gd name="T7" fmla="*/ 0 h 184"/>
                </a:gdLst>
                <a:ahLst/>
                <a:cxnLst>
                  <a:cxn ang="0">
                    <a:pos x="T0" y="T1"/>
                  </a:cxn>
                  <a:cxn ang="0">
                    <a:pos x="T2" y="T3"/>
                  </a:cxn>
                  <a:cxn ang="0">
                    <a:pos x="T4" y="T5"/>
                  </a:cxn>
                  <a:cxn ang="0">
                    <a:pos x="T6" y="T7"/>
                  </a:cxn>
                </a:cxnLst>
                <a:rect l="0" t="0" r="r" b="b"/>
                <a:pathLst>
                  <a:path w="320" h="184">
                    <a:moveTo>
                      <a:pt x="0" y="0"/>
                    </a:moveTo>
                    <a:lnTo>
                      <a:pt x="0" y="184"/>
                    </a:lnTo>
                    <a:lnTo>
                      <a:pt x="320" y="0"/>
                    </a:lnTo>
                    <a:lnTo>
                      <a:pt x="0" y="0"/>
                    </a:lnTo>
                    <a:close/>
                  </a:path>
                </a:pathLst>
              </a:custGeom>
              <a:solidFill>
                <a:schemeClr val="accent1">
                  <a:alpha val="70000"/>
                </a:schemeClr>
              </a:solidFill>
              <a:ln>
                <a:noFill/>
              </a:ln>
            </p:spPr>
            <p:txBody>
              <a:bodyPr vert="horz" wrap="square" lIns="91440" tIns="45720" rIns="91440" bIns="45720" numCol="1" anchor="t" anchorCtr="0" compatLnSpc="1">
                <a:noAutofit/>
              </a:bodyPr>
              <a:lstStyle/>
              <a:p>
                <a:pPr lvl="0"/>
                <a:endParaRPr lang="en-US"/>
              </a:p>
            </p:txBody>
          </p:sp>
        </p:grpSp>
        <p:grpSp>
          <p:nvGrpSpPr>
            <p:cNvPr id="32" name="Group 31"/>
            <p:cNvGrpSpPr/>
            <p:nvPr userDrawn="1"/>
          </p:nvGrpSpPr>
          <p:grpSpPr>
            <a:xfrm>
              <a:off x="5460858" y="2889250"/>
              <a:ext cx="508000" cy="584200"/>
              <a:chOff x="3921126" y="2889250"/>
              <a:chExt cx="508000" cy="584200"/>
            </a:xfrm>
          </p:grpSpPr>
          <p:sp>
            <p:nvSpPr>
              <p:cNvPr id="52" name="Freeform 49"/>
              <p:cNvSpPr/>
              <p:nvPr userDrawn="1"/>
            </p:nvSpPr>
            <p:spPr bwMode="auto">
              <a:xfrm>
                <a:off x="3921126" y="3181350"/>
                <a:ext cx="508000" cy="292100"/>
              </a:xfrm>
              <a:custGeom>
                <a:avLst/>
                <a:gdLst>
                  <a:gd name="T0" fmla="*/ 320 w 320"/>
                  <a:gd name="T1" fmla="*/ 184 h 184"/>
                  <a:gd name="T2" fmla="*/ 320 w 320"/>
                  <a:gd name="T3" fmla="*/ 0 h 184"/>
                  <a:gd name="T4" fmla="*/ 0 w 320"/>
                  <a:gd name="T5" fmla="*/ 0 h 184"/>
                  <a:gd name="T6" fmla="*/ 320 w 320"/>
                  <a:gd name="T7" fmla="*/ 184 h 184"/>
                </a:gdLst>
                <a:ahLst/>
                <a:cxnLst>
                  <a:cxn ang="0">
                    <a:pos x="T0" y="T1"/>
                  </a:cxn>
                  <a:cxn ang="0">
                    <a:pos x="T2" y="T3"/>
                  </a:cxn>
                  <a:cxn ang="0">
                    <a:pos x="T4" y="T5"/>
                  </a:cxn>
                  <a:cxn ang="0">
                    <a:pos x="T6" y="T7"/>
                  </a:cxn>
                </a:cxnLst>
                <a:rect l="0" t="0" r="r" b="b"/>
                <a:pathLst>
                  <a:path w="320" h="184">
                    <a:moveTo>
                      <a:pt x="320" y="184"/>
                    </a:moveTo>
                    <a:lnTo>
                      <a:pt x="320" y="0"/>
                    </a:lnTo>
                    <a:lnTo>
                      <a:pt x="0" y="0"/>
                    </a:lnTo>
                    <a:lnTo>
                      <a:pt x="320" y="184"/>
                    </a:lnTo>
                    <a:close/>
                  </a:path>
                </a:pathLst>
              </a:custGeom>
              <a:solidFill>
                <a:schemeClr val="accent1">
                  <a:alpha val="50000"/>
                </a:schemeClr>
              </a:solidFill>
              <a:ln>
                <a:noFill/>
              </a:ln>
            </p:spPr>
            <p:txBody>
              <a:bodyPr vert="horz" wrap="square" lIns="91440" tIns="45720" rIns="91440" bIns="45720" numCol="1" anchor="t" anchorCtr="0" compatLnSpc="1">
                <a:noAutofit/>
              </a:bodyPr>
              <a:lstStyle/>
              <a:p>
                <a:pPr lvl="0"/>
                <a:endParaRPr lang="en-US"/>
              </a:p>
            </p:txBody>
          </p:sp>
          <p:sp>
            <p:nvSpPr>
              <p:cNvPr id="53" name="Freeform 50"/>
              <p:cNvSpPr/>
              <p:nvPr userDrawn="1"/>
            </p:nvSpPr>
            <p:spPr bwMode="auto">
              <a:xfrm>
                <a:off x="3921126" y="2889250"/>
                <a:ext cx="508000" cy="292100"/>
              </a:xfrm>
              <a:custGeom>
                <a:avLst/>
                <a:gdLst>
                  <a:gd name="T0" fmla="*/ 0 w 320"/>
                  <a:gd name="T1" fmla="*/ 184 h 184"/>
                  <a:gd name="T2" fmla="*/ 320 w 320"/>
                  <a:gd name="T3" fmla="*/ 184 h 184"/>
                  <a:gd name="T4" fmla="*/ 320 w 320"/>
                  <a:gd name="T5" fmla="*/ 0 h 184"/>
                  <a:gd name="T6" fmla="*/ 0 w 320"/>
                  <a:gd name="T7" fmla="*/ 184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320" y="184"/>
                    </a:lnTo>
                    <a:lnTo>
                      <a:pt x="320" y="0"/>
                    </a:lnTo>
                    <a:lnTo>
                      <a:pt x="0" y="184"/>
                    </a:lnTo>
                    <a:lnTo>
                      <a:pt x="0" y="184"/>
                    </a:lnTo>
                    <a:close/>
                  </a:path>
                </a:pathLst>
              </a:custGeom>
              <a:solidFill>
                <a:schemeClr val="accent1">
                  <a:alpha val="50000"/>
                </a:schemeClr>
              </a:solidFill>
              <a:ln>
                <a:noFill/>
              </a:ln>
            </p:spPr>
            <p:txBody>
              <a:bodyPr vert="horz" wrap="square" lIns="91440" tIns="45720" rIns="91440" bIns="45720" numCol="1" anchor="t" anchorCtr="0" compatLnSpc="1">
                <a:noAutofit/>
              </a:bodyPr>
              <a:lstStyle/>
              <a:p>
                <a:pPr lvl="0"/>
                <a:endParaRPr lang="en-US"/>
              </a:p>
            </p:txBody>
          </p:sp>
        </p:grpSp>
        <p:grpSp>
          <p:nvGrpSpPr>
            <p:cNvPr id="33" name="Group 32"/>
            <p:cNvGrpSpPr/>
            <p:nvPr userDrawn="1"/>
          </p:nvGrpSpPr>
          <p:grpSpPr>
            <a:xfrm>
              <a:off x="4952858" y="3473450"/>
              <a:ext cx="508000" cy="584200"/>
              <a:chOff x="3413126" y="3473450"/>
              <a:chExt cx="508000" cy="584200"/>
            </a:xfrm>
          </p:grpSpPr>
          <p:sp>
            <p:nvSpPr>
              <p:cNvPr id="50" name="Freeform 51"/>
              <p:cNvSpPr/>
              <p:nvPr userDrawn="1"/>
            </p:nvSpPr>
            <p:spPr bwMode="auto">
              <a:xfrm>
                <a:off x="3413126" y="3473450"/>
                <a:ext cx="508000" cy="292100"/>
              </a:xfrm>
              <a:custGeom>
                <a:avLst/>
                <a:gdLst>
                  <a:gd name="T0" fmla="*/ 260 w 320"/>
                  <a:gd name="T1" fmla="*/ 150 h 184"/>
                  <a:gd name="T2" fmla="*/ 0 w 320"/>
                  <a:gd name="T3" fmla="*/ 0 h 184"/>
                  <a:gd name="T4" fmla="*/ 0 w 320"/>
                  <a:gd name="T5" fmla="*/ 184 h 184"/>
                  <a:gd name="T6" fmla="*/ 320 w 320"/>
                  <a:gd name="T7" fmla="*/ 184 h 184"/>
                  <a:gd name="T8" fmla="*/ 260 w 320"/>
                  <a:gd name="T9" fmla="*/ 150 h 184"/>
                </a:gdLst>
                <a:ahLst/>
                <a:cxnLst>
                  <a:cxn ang="0">
                    <a:pos x="T0" y="T1"/>
                  </a:cxn>
                  <a:cxn ang="0">
                    <a:pos x="T2" y="T3"/>
                  </a:cxn>
                  <a:cxn ang="0">
                    <a:pos x="T4" y="T5"/>
                  </a:cxn>
                  <a:cxn ang="0">
                    <a:pos x="T6" y="T7"/>
                  </a:cxn>
                  <a:cxn ang="0">
                    <a:pos x="T8" y="T9"/>
                  </a:cxn>
                </a:cxnLst>
                <a:rect l="0" t="0" r="r" b="b"/>
                <a:pathLst>
                  <a:path w="320" h="184">
                    <a:moveTo>
                      <a:pt x="260" y="150"/>
                    </a:moveTo>
                    <a:lnTo>
                      <a:pt x="0" y="0"/>
                    </a:lnTo>
                    <a:lnTo>
                      <a:pt x="0" y="184"/>
                    </a:lnTo>
                    <a:lnTo>
                      <a:pt x="320" y="184"/>
                    </a:lnTo>
                    <a:lnTo>
                      <a:pt x="260" y="150"/>
                    </a:lnTo>
                    <a:close/>
                  </a:path>
                </a:pathLst>
              </a:custGeom>
              <a:solidFill>
                <a:schemeClr val="accent1">
                  <a:alpha val="20000"/>
                </a:schemeClr>
              </a:solidFill>
              <a:ln>
                <a:noFill/>
              </a:ln>
            </p:spPr>
            <p:txBody>
              <a:bodyPr vert="horz" wrap="square" lIns="91440" tIns="45720" rIns="91440" bIns="45720" numCol="1" anchor="t" anchorCtr="0" compatLnSpc="1">
                <a:noAutofit/>
              </a:bodyPr>
              <a:lstStyle/>
              <a:p>
                <a:pPr lvl="0"/>
                <a:endParaRPr lang="en-US"/>
              </a:p>
            </p:txBody>
          </p:sp>
          <p:sp>
            <p:nvSpPr>
              <p:cNvPr id="51" name="Freeform 52"/>
              <p:cNvSpPr/>
              <p:nvPr userDrawn="1"/>
            </p:nvSpPr>
            <p:spPr bwMode="auto">
              <a:xfrm>
                <a:off x="3413126" y="3765550"/>
                <a:ext cx="508000" cy="292100"/>
              </a:xfrm>
              <a:custGeom>
                <a:avLst/>
                <a:gdLst>
                  <a:gd name="T0" fmla="*/ 0 w 320"/>
                  <a:gd name="T1" fmla="*/ 0 h 184"/>
                  <a:gd name="T2" fmla="*/ 0 w 320"/>
                  <a:gd name="T3" fmla="*/ 184 h 184"/>
                  <a:gd name="T4" fmla="*/ 320 w 320"/>
                  <a:gd name="T5" fmla="*/ 0 h 184"/>
                  <a:gd name="T6" fmla="*/ 320 w 320"/>
                  <a:gd name="T7" fmla="*/ 0 h 184"/>
                  <a:gd name="T8" fmla="*/ 0 w 320"/>
                  <a:gd name="T9" fmla="*/ 0 h 184"/>
                </a:gdLst>
                <a:ahLst/>
                <a:cxnLst>
                  <a:cxn ang="0">
                    <a:pos x="T0" y="T1"/>
                  </a:cxn>
                  <a:cxn ang="0">
                    <a:pos x="T2" y="T3"/>
                  </a:cxn>
                  <a:cxn ang="0">
                    <a:pos x="T4" y="T5"/>
                  </a:cxn>
                  <a:cxn ang="0">
                    <a:pos x="T6" y="T7"/>
                  </a:cxn>
                  <a:cxn ang="0">
                    <a:pos x="T8" y="T9"/>
                  </a:cxn>
                </a:cxnLst>
                <a:rect l="0" t="0" r="r" b="b"/>
                <a:pathLst>
                  <a:path w="320" h="184">
                    <a:moveTo>
                      <a:pt x="0" y="0"/>
                    </a:moveTo>
                    <a:lnTo>
                      <a:pt x="0" y="184"/>
                    </a:lnTo>
                    <a:lnTo>
                      <a:pt x="320" y="0"/>
                    </a:lnTo>
                    <a:lnTo>
                      <a:pt x="320" y="0"/>
                    </a:lnTo>
                    <a:lnTo>
                      <a:pt x="0" y="0"/>
                    </a:lnTo>
                    <a:close/>
                  </a:path>
                </a:pathLst>
              </a:custGeom>
              <a:solidFill>
                <a:schemeClr val="accent1">
                  <a:alpha val="20000"/>
                </a:schemeClr>
              </a:solidFill>
              <a:ln>
                <a:noFill/>
              </a:ln>
            </p:spPr>
            <p:txBody>
              <a:bodyPr vert="horz" wrap="square" lIns="91440" tIns="45720" rIns="91440" bIns="45720" numCol="1" anchor="t" anchorCtr="0" compatLnSpc="1">
                <a:noAutofit/>
              </a:bodyPr>
              <a:lstStyle/>
              <a:p>
                <a:pPr lvl="0"/>
                <a:endParaRPr lang="en-US"/>
              </a:p>
            </p:txBody>
          </p:sp>
        </p:grpSp>
        <p:grpSp>
          <p:nvGrpSpPr>
            <p:cNvPr id="34" name="Group 33"/>
            <p:cNvGrpSpPr/>
            <p:nvPr userDrawn="1"/>
          </p:nvGrpSpPr>
          <p:grpSpPr>
            <a:xfrm>
              <a:off x="5460858" y="2305050"/>
              <a:ext cx="508000" cy="584200"/>
              <a:chOff x="3921126" y="2305050"/>
              <a:chExt cx="508000" cy="584200"/>
            </a:xfrm>
          </p:grpSpPr>
          <p:sp>
            <p:nvSpPr>
              <p:cNvPr id="48" name="Freeform 55"/>
              <p:cNvSpPr/>
              <p:nvPr userDrawn="1"/>
            </p:nvSpPr>
            <p:spPr bwMode="auto">
              <a:xfrm>
                <a:off x="3921126" y="2305050"/>
                <a:ext cx="508000" cy="292100"/>
              </a:xfrm>
              <a:custGeom>
                <a:avLst/>
                <a:gdLst>
                  <a:gd name="T0" fmla="*/ 0 w 320"/>
                  <a:gd name="T1" fmla="*/ 184 h 184"/>
                  <a:gd name="T2" fmla="*/ 320 w 320"/>
                  <a:gd name="T3" fmla="*/ 184 h 184"/>
                  <a:gd name="T4" fmla="*/ 320 w 320"/>
                  <a:gd name="T5" fmla="*/ 0 h 184"/>
                  <a:gd name="T6" fmla="*/ 0 w 320"/>
                  <a:gd name="T7" fmla="*/ 184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320" y="184"/>
                    </a:lnTo>
                    <a:lnTo>
                      <a:pt x="320" y="0"/>
                    </a:lnTo>
                    <a:lnTo>
                      <a:pt x="0" y="184"/>
                    </a:lnTo>
                    <a:lnTo>
                      <a:pt x="0" y="184"/>
                    </a:lnTo>
                    <a:close/>
                  </a:path>
                </a:pathLst>
              </a:custGeom>
              <a:solidFill>
                <a:schemeClr val="accent1">
                  <a:alpha val="80000"/>
                </a:schemeClr>
              </a:solidFill>
              <a:ln>
                <a:noFill/>
              </a:ln>
            </p:spPr>
            <p:txBody>
              <a:bodyPr vert="horz" wrap="square" lIns="91440" tIns="45720" rIns="91440" bIns="45720" numCol="1" anchor="t" anchorCtr="0" compatLnSpc="1">
                <a:noAutofit/>
              </a:bodyPr>
              <a:lstStyle/>
              <a:p>
                <a:pPr lvl="0"/>
                <a:endParaRPr lang="en-US"/>
              </a:p>
            </p:txBody>
          </p:sp>
          <p:sp>
            <p:nvSpPr>
              <p:cNvPr id="49" name="Freeform 56"/>
              <p:cNvSpPr/>
              <p:nvPr userDrawn="1"/>
            </p:nvSpPr>
            <p:spPr bwMode="auto">
              <a:xfrm>
                <a:off x="3921126" y="2597150"/>
                <a:ext cx="508000" cy="292100"/>
              </a:xfrm>
              <a:custGeom>
                <a:avLst/>
                <a:gdLst>
                  <a:gd name="T0" fmla="*/ 0 w 320"/>
                  <a:gd name="T1" fmla="*/ 0 h 184"/>
                  <a:gd name="T2" fmla="*/ 320 w 320"/>
                  <a:gd name="T3" fmla="*/ 184 h 184"/>
                  <a:gd name="T4" fmla="*/ 320 w 320"/>
                  <a:gd name="T5" fmla="*/ 0 h 184"/>
                  <a:gd name="T6" fmla="*/ 0 w 320"/>
                  <a:gd name="T7" fmla="*/ 0 h 184"/>
                </a:gdLst>
                <a:ahLst/>
                <a:cxnLst>
                  <a:cxn ang="0">
                    <a:pos x="T0" y="T1"/>
                  </a:cxn>
                  <a:cxn ang="0">
                    <a:pos x="T2" y="T3"/>
                  </a:cxn>
                  <a:cxn ang="0">
                    <a:pos x="T4" y="T5"/>
                  </a:cxn>
                  <a:cxn ang="0">
                    <a:pos x="T6" y="T7"/>
                  </a:cxn>
                </a:cxnLst>
                <a:rect l="0" t="0" r="r" b="b"/>
                <a:pathLst>
                  <a:path w="320" h="184">
                    <a:moveTo>
                      <a:pt x="0" y="0"/>
                    </a:moveTo>
                    <a:lnTo>
                      <a:pt x="320" y="184"/>
                    </a:lnTo>
                    <a:lnTo>
                      <a:pt x="320" y="0"/>
                    </a:lnTo>
                    <a:lnTo>
                      <a:pt x="0" y="0"/>
                    </a:lnTo>
                    <a:close/>
                  </a:path>
                </a:pathLst>
              </a:custGeom>
              <a:solidFill>
                <a:schemeClr val="accent1">
                  <a:alpha val="80000"/>
                </a:schemeClr>
              </a:solidFill>
              <a:ln>
                <a:noFill/>
              </a:ln>
            </p:spPr>
            <p:txBody>
              <a:bodyPr vert="horz" wrap="square" lIns="91440" tIns="45720" rIns="91440" bIns="45720" numCol="1" anchor="t" anchorCtr="0" compatLnSpc="1">
                <a:noAutofit/>
              </a:bodyPr>
              <a:lstStyle/>
              <a:p>
                <a:pPr lvl="0"/>
                <a:endParaRPr lang="en-US"/>
              </a:p>
            </p:txBody>
          </p:sp>
        </p:grpSp>
        <p:grpSp>
          <p:nvGrpSpPr>
            <p:cNvPr id="35" name="Group 34"/>
            <p:cNvGrpSpPr/>
            <p:nvPr userDrawn="1"/>
          </p:nvGrpSpPr>
          <p:grpSpPr>
            <a:xfrm>
              <a:off x="4952858" y="2597150"/>
              <a:ext cx="1016000" cy="584200"/>
              <a:chOff x="3413126" y="2597150"/>
              <a:chExt cx="1016000" cy="584200"/>
            </a:xfrm>
          </p:grpSpPr>
          <p:sp>
            <p:nvSpPr>
              <p:cNvPr id="44" name="Freeform 58"/>
              <p:cNvSpPr/>
              <p:nvPr userDrawn="1"/>
            </p:nvSpPr>
            <p:spPr bwMode="auto">
              <a:xfrm>
                <a:off x="3413126" y="2597150"/>
                <a:ext cx="508000" cy="292100"/>
              </a:xfrm>
              <a:custGeom>
                <a:avLst/>
                <a:gdLst>
                  <a:gd name="T0" fmla="*/ 0 w 320"/>
                  <a:gd name="T1" fmla="*/ 184 h 184"/>
                  <a:gd name="T2" fmla="*/ 0 w 320"/>
                  <a:gd name="T3" fmla="*/ 184 h 184"/>
                  <a:gd name="T4" fmla="*/ 320 w 320"/>
                  <a:gd name="T5" fmla="*/ 184 h 184"/>
                  <a:gd name="T6" fmla="*/ 320 w 320"/>
                  <a:gd name="T7" fmla="*/ 0 h 184"/>
                  <a:gd name="T8" fmla="*/ 320 w 320"/>
                  <a:gd name="T9" fmla="*/ 0 h 184"/>
                  <a:gd name="T10" fmla="*/ 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0" y="184"/>
                    </a:moveTo>
                    <a:lnTo>
                      <a:pt x="0" y="184"/>
                    </a:lnTo>
                    <a:lnTo>
                      <a:pt x="320" y="184"/>
                    </a:lnTo>
                    <a:lnTo>
                      <a:pt x="320" y="0"/>
                    </a:lnTo>
                    <a:lnTo>
                      <a:pt x="320" y="0"/>
                    </a:lnTo>
                    <a:lnTo>
                      <a:pt x="0" y="184"/>
                    </a:lnTo>
                    <a:close/>
                  </a:path>
                </a:pathLst>
              </a:custGeom>
              <a:solidFill>
                <a:schemeClr val="accent1">
                  <a:alpha val="60000"/>
                </a:schemeClr>
              </a:solidFill>
              <a:ln>
                <a:noFill/>
              </a:ln>
            </p:spPr>
            <p:txBody>
              <a:bodyPr vert="horz" wrap="square" lIns="91440" tIns="45720" rIns="91440" bIns="45720" numCol="1" anchor="t" anchorCtr="0" compatLnSpc="1">
                <a:noAutofit/>
              </a:bodyPr>
              <a:lstStyle/>
              <a:p>
                <a:pPr lvl="0"/>
                <a:endParaRPr lang="en-US"/>
              </a:p>
            </p:txBody>
          </p:sp>
          <p:sp>
            <p:nvSpPr>
              <p:cNvPr id="45" name="Freeform 59"/>
              <p:cNvSpPr/>
              <p:nvPr userDrawn="1"/>
            </p:nvSpPr>
            <p:spPr bwMode="auto">
              <a:xfrm>
                <a:off x="3921126" y="2889250"/>
                <a:ext cx="508000" cy="292100"/>
              </a:xfrm>
              <a:custGeom>
                <a:avLst/>
                <a:gdLst>
                  <a:gd name="T0" fmla="*/ 0 w 320"/>
                  <a:gd name="T1" fmla="*/ 184 h 184"/>
                  <a:gd name="T2" fmla="*/ 0 w 320"/>
                  <a:gd name="T3" fmla="*/ 184 h 184"/>
                  <a:gd name="T4" fmla="*/ 320 w 320"/>
                  <a:gd name="T5" fmla="*/ 0 h 184"/>
                  <a:gd name="T6" fmla="*/ 0 w 320"/>
                  <a:gd name="T7" fmla="*/ 0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0" y="184"/>
                    </a:lnTo>
                    <a:lnTo>
                      <a:pt x="320" y="0"/>
                    </a:lnTo>
                    <a:lnTo>
                      <a:pt x="0" y="0"/>
                    </a:lnTo>
                    <a:lnTo>
                      <a:pt x="0" y="184"/>
                    </a:lnTo>
                    <a:close/>
                  </a:path>
                </a:pathLst>
              </a:custGeom>
              <a:solidFill>
                <a:schemeClr val="accent1">
                  <a:alpha val="60000"/>
                </a:schemeClr>
              </a:solidFill>
              <a:ln>
                <a:noFill/>
              </a:ln>
            </p:spPr>
            <p:txBody>
              <a:bodyPr vert="horz" wrap="square" lIns="91440" tIns="45720" rIns="91440" bIns="45720" numCol="1" anchor="t" anchorCtr="0" compatLnSpc="1">
                <a:noAutofit/>
              </a:bodyPr>
              <a:lstStyle/>
              <a:p>
                <a:pPr lvl="0"/>
                <a:endParaRPr lang="en-US"/>
              </a:p>
            </p:txBody>
          </p:sp>
          <p:sp>
            <p:nvSpPr>
              <p:cNvPr id="46" name="Freeform 60"/>
              <p:cNvSpPr/>
              <p:nvPr userDrawn="1"/>
            </p:nvSpPr>
            <p:spPr bwMode="auto">
              <a:xfrm>
                <a:off x="3413126" y="2889250"/>
                <a:ext cx="508000" cy="292100"/>
              </a:xfrm>
              <a:custGeom>
                <a:avLst/>
                <a:gdLst>
                  <a:gd name="T0" fmla="*/ 78 w 320"/>
                  <a:gd name="T1" fmla="*/ 44 h 184"/>
                  <a:gd name="T2" fmla="*/ 320 w 320"/>
                  <a:gd name="T3" fmla="*/ 184 h 184"/>
                  <a:gd name="T4" fmla="*/ 320 w 320"/>
                  <a:gd name="T5" fmla="*/ 0 h 184"/>
                  <a:gd name="T6" fmla="*/ 0 w 320"/>
                  <a:gd name="T7" fmla="*/ 0 h 184"/>
                  <a:gd name="T8" fmla="*/ 78 w 320"/>
                  <a:gd name="T9" fmla="*/ 44 h 184"/>
                </a:gdLst>
                <a:ahLst/>
                <a:cxnLst>
                  <a:cxn ang="0">
                    <a:pos x="T0" y="T1"/>
                  </a:cxn>
                  <a:cxn ang="0">
                    <a:pos x="T2" y="T3"/>
                  </a:cxn>
                  <a:cxn ang="0">
                    <a:pos x="T4" y="T5"/>
                  </a:cxn>
                  <a:cxn ang="0">
                    <a:pos x="T6" y="T7"/>
                  </a:cxn>
                  <a:cxn ang="0">
                    <a:pos x="T8" y="T9"/>
                  </a:cxn>
                </a:cxnLst>
                <a:rect l="0" t="0" r="r" b="b"/>
                <a:pathLst>
                  <a:path w="320" h="184">
                    <a:moveTo>
                      <a:pt x="78" y="44"/>
                    </a:moveTo>
                    <a:lnTo>
                      <a:pt x="320" y="184"/>
                    </a:lnTo>
                    <a:lnTo>
                      <a:pt x="320" y="0"/>
                    </a:lnTo>
                    <a:lnTo>
                      <a:pt x="0" y="0"/>
                    </a:lnTo>
                    <a:lnTo>
                      <a:pt x="78" y="44"/>
                    </a:lnTo>
                    <a:close/>
                  </a:path>
                </a:pathLst>
              </a:custGeom>
              <a:solidFill>
                <a:schemeClr val="accent1">
                  <a:alpha val="60000"/>
                </a:schemeClr>
              </a:solidFill>
              <a:ln>
                <a:noFill/>
              </a:ln>
            </p:spPr>
            <p:txBody>
              <a:bodyPr vert="horz" wrap="square" lIns="91440" tIns="45720" rIns="91440" bIns="45720" numCol="1" anchor="t" anchorCtr="0" compatLnSpc="1">
                <a:noAutofit/>
              </a:bodyPr>
              <a:lstStyle/>
              <a:p>
                <a:pPr lvl="0"/>
                <a:endParaRPr lang="en-US"/>
              </a:p>
            </p:txBody>
          </p:sp>
          <p:sp>
            <p:nvSpPr>
              <p:cNvPr id="47" name="Freeform 62"/>
              <p:cNvSpPr/>
              <p:nvPr userDrawn="1"/>
            </p:nvSpPr>
            <p:spPr bwMode="auto">
              <a:xfrm>
                <a:off x="3921126" y="2597150"/>
                <a:ext cx="508000" cy="292100"/>
              </a:xfrm>
              <a:custGeom>
                <a:avLst/>
                <a:gdLst>
                  <a:gd name="T0" fmla="*/ 0 w 320"/>
                  <a:gd name="T1" fmla="*/ 0 h 184"/>
                  <a:gd name="T2" fmla="*/ 0 w 320"/>
                  <a:gd name="T3" fmla="*/ 184 h 184"/>
                  <a:gd name="T4" fmla="*/ 320 w 320"/>
                  <a:gd name="T5" fmla="*/ 184 h 184"/>
                  <a:gd name="T6" fmla="*/ 320 w 320"/>
                  <a:gd name="T7" fmla="*/ 184 h 184"/>
                  <a:gd name="T8" fmla="*/ 0 w 320"/>
                  <a:gd name="T9" fmla="*/ 0 h 184"/>
                  <a:gd name="T10" fmla="*/ 0 w 320"/>
                  <a:gd name="T11" fmla="*/ 0 h 184"/>
                </a:gdLst>
                <a:ahLst/>
                <a:cxnLst>
                  <a:cxn ang="0">
                    <a:pos x="T0" y="T1"/>
                  </a:cxn>
                  <a:cxn ang="0">
                    <a:pos x="T2" y="T3"/>
                  </a:cxn>
                  <a:cxn ang="0">
                    <a:pos x="T4" y="T5"/>
                  </a:cxn>
                  <a:cxn ang="0">
                    <a:pos x="T6" y="T7"/>
                  </a:cxn>
                  <a:cxn ang="0">
                    <a:pos x="T8" y="T9"/>
                  </a:cxn>
                  <a:cxn ang="0">
                    <a:pos x="T10" y="T11"/>
                  </a:cxn>
                </a:cxnLst>
                <a:rect l="0" t="0" r="r" b="b"/>
                <a:pathLst>
                  <a:path w="320" h="184">
                    <a:moveTo>
                      <a:pt x="0" y="0"/>
                    </a:moveTo>
                    <a:lnTo>
                      <a:pt x="0" y="184"/>
                    </a:lnTo>
                    <a:lnTo>
                      <a:pt x="320" y="184"/>
                    </a:lnTo>
                    <a:lnTo>
                      <a:pt x="320" y="184"/>
                    </a:lnTo>
                    <a:lnTo>
                      <a:pt x="0" y="0"/>
                    </a:lnTo>
                    <a:lnTo>
                      <a:pt x="0" y="0"/>
                    </a:lnTo>
                    <a:close/>
                  </a:path>
                </a:pathLst>
              </a:custGeom>
              <a:solidFill>
                <a:schemeClr val="accent1">
                  <a:alpha val="60000"/>
                </a:schemeClr>
              </a:solidFill>
              <a:ln>
                <a:noFill/>
              </a:ln>
            </p:spPr>
            <p:txBody>
              <a:bodyPr vert="horz" wrap="square" lIns="91440" tIns="45720" rIns="91440" bIns="45720" numCol="1" anchor="t" anchorCtr="0" compatLnSpc="1">
                <a:noAutofit/>
              </a:bodyPr>
              <a:lstStyle/>
              <a:p>
                <a:pPr lvl="0"/>
                <a:endParaRPr lang="en-US"/>
              </a:p>
            </p:txBody>
          </p:sp>
        </p:grpSp>
        <p:grpSp>
          <p:nvGrpSpPr>
            <p:cNvPr id="36" name="Group 35"/>
            <p:cNvGrpSpPr/>
            <p:nvPr userDrawn="1"/>
          </p:nvGrpSpPr>
          <p:grpSpPr>
            <a:xfrm>
              <a:off x="4952858" y="2012950"/>
              <a:ext cx="1016000" cy="584200"/>
              <a:chOff x="3413126" y="2012950"/>
              <a:chExt cx="1016000" cy="584200"/>
            </a:xfrm>
          </p:grpSpPr>
          <p:sp>
            <p:nvSpPr>
              <p:cNvPr id="40" name="Freeform 65"/>
              <p:cNvSpPr/>
              <p:nvPr userDrawn="1"/>
            </p:nvSpPr>
            <p:spPr bwMode="auto">
              <a:xfrm>
                <a:off x="3413126" y="2305050"/>
                <a:ext cx="508000" cy="292100"/>
              </a:xfrm>
              <a:custGeom>
                <a:avLst/>
                <a:gdLst>
                  <a:gd name="T0" fmla="*/ 320 w 320"/>
                  <a:gd name="T1" fmla="*/ 0 h 184"/>
                  <a:gd name="T2" fmla="*/ 0 w 320"/>
                  <a:gd name="T3" fmla="*/ 0 h 184"/>
                  <a:gd name="T4" fmla="*/ 0 w 320"/>
                  <a:gd name="T5" fmla="*/ 0 h 184"/>
                  <a:gd name="T6" fmla="*/ 256 w 320"/>
                  <a:gd name="T7" fmla="*/ 148 h 184"/>
                  <a:gd name="T8" fmla="*/ 320 w 320"/>
                  <a:gd name="T9" fmla="*/ 184 h 184"/>
                  <a:gd name="T10" fmla="*/ 320 w 320"/>
                  <a:gd name="T11" fmla="*/ 0 h 184"/>
                </a:gdLst>
                <a:ahLst/>
                <a:cxnLst>
                  <a:cxn ang="0">
                    <a:pos x="T0" y="T1"/>
                  </a:cxn>
                  <a:cxn ang="0">
                    <a:pos x="T2" y="T3"/>
                  </a:cxn>
                  <a:cxn ang="0">
                    <a:pos x="T4" y="T5"/>
                  </a:cxn>
                  <a:cxn ang="0">
                    <a:pos x="T6" y="T7"/>
                  </a:cxn>
                  <a:cxn ang="0">
                    <a:pos x="T8" y="T9"/>
                  </a:cxn>
                  <a:cxn ang="0">
                    <a:pos x="T10" y="T11"/>
                  </a:cxn>
                </a:cxnLst>
                <a:rect l="0" t="0" r="r" b="b"/>
                <a:pathLst>
                  <a:path w="320" h="184">
                    <a:moveTo>
                      <a:pt x="320" y="0"/>
                    </a:moveTo>
                    <a:lnTo>
                      <a:pt x="0" y="0"/>
                    </a:lnTo>
                    <a:lnTo>
                      <a:pt x="0" y="0"/>
                    </a:lnTo>
                    <a:lnTo>
                      <a:pt x="256" y="148"/>
                    </a:lnTo>
                    <a:lnTo>
                      <a:pt x="320" y="184"/>
                    </a:lnTo>
                    <a:lnTo>
                      <a:pt x="320" y="0"/>
                    </a:lnTo>
                    <a:close/>
                  </a:path>
                </a:pathLst>
              </a:custGeom>
              <a:solidFill>
                <a:schemeClr val="accent1">
                  <a:alpha val="90000"/>
                </a:schemeClr>
              </a:solidFill>
              <a:ln>
                <a:noFill/>
              </a:ln>
            </p:spPr>
            <p:txBody>
              <a:bodyPr vert="horz" wrap="square" lIns="91440" tIns="45720" rIns="91440" bIns="45720" numCol="1" anchor="t" anchorCtr="0" compatLnSpc="1">
                <a:noAutofit/>
              </a:bodyPr>
              <a:lstStyle/>
              <a:p>
                <a:pPr lvl="0"/>
                <a:endParaRPr lang="en-US"/>
              </a:p>
            </p:txBody>
          </p:sp>
          <p:sp>
            <p:nvSpPr>
              <p:cNvPr id="41" name="Freeform 66"/>
              <p:cNvSpPr/>
              <p:nvPr userDrawn="1"/>
            </p:nvSpPr>
            <p:spPr bwMode="auto">
              <a:xfrm>
                <a:off x="3921126" y="2305050"/>
                <a:ext cx="508000" cy="292100"/>
              </a:xfrm>
              <a:custGeom>
                <a:avLst/>
                <a:gdLst>
                  <a:gd name="T0" fmla="*/ 0 w 320"/>
                  <a:gd name="T1" fmla="*/ 184 h 184"/>
                  <a:gd name="T2" fmla="*/ 0 w 320"/>
                  <a:gd name="T3" fmla="*/ 184 h 184"/>
                  <a:gd name="T4" fmla="*/ 0 w 320"/>
                  <a:gd name="T5" fmla="*/ 184 h 184"/>
                  <a:gd name="T6" fmla="*/ 320 w 320"/>
                  <a:gd name="T7" fmla="*/ 0 h 184"/>
                  <a:gd name="T8" fmla="*/ 320 w 320"/>
                  <a:gd name="T9" fmla="*/ 0 h 184"/>
                  <a:gd name="T10" fmla="*/ 0 w 320"/>
                  <a:gd name="T11" fmla="*/ 0 h 184"/>
                  <a:gd name="T12" fmla="*/ 0 w 320"/>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320" h="184">
                    <a:moveTo>
                      <a:pt x="0" y="184"/>
                    </a:moveTo>
                    <a:lnTo>
                      <a:pt x="0" y="184"/>
                    </a:lnTo>
                    <a:lnTo>
                      <a:pt x="0" y="184"/>
                    </a:lnTo>
                    <a:lnTo>
                      <a:pt x="320" y="0"/>
                    </a:lnTo>
                    <a:lnTo>
                      <a:pt x="320" y="0"/>
                    </a:lnTo>
                    <a:lnTo>
                      <a:pt x="0" y="0"/>
                    </a:lnTo>
                    <a:lnTo>
                      <a:pt x="0" y="184"/>
                    </a:lnTo>
                    <a:close/>
                  </a:path>
                </a:pathLst>
              </a:custGeom>
              <a:solidFill>
                <a:schemeClr val="accent1">
                  <a:alpha val="90000"/>
                </a:schemeClr>
              </a:solidFill>
              <a:ln>
                <a:noFill/>
              </a:ln>
            </p:spPr>
            <p:txBody>
              <a:bodyPr vert="horz" wrap="square" lIns="91440" tIns="45720" rIns="91440" bIns="45720" numCol="1" anchor="t" anchorCtr="0" compatLnSpc="1">
                <a:noAutofit/>
              </a:bodyPr>
              <a:lstStyle/>
              <a:p>
                <a:pPr lvl="0"/>
                <a:endParaRPr lang="en-US"/>
              </a:p>
            </p:txBody>
          </p:sp>
          <p:sp>
            <p:nvSpPr>
              <p:cNvPr id="42" name="Freeform 67"/>
              <p:cNvSpPr/>
              <p:nvPr userDrawn="1"/>
            </p:nvSpPr>
            <p:spPr bwMode="auto">
              <a:xfrm>
                <a:off x="3413126" y="2012950"/>
                <a:ext cx="508000" cy="292100"/>
              </a:xfrm>
              <a:custGeom>
                <a:avLst/>
                <a:gdLst>
                  <a:gd name="T0" fmla="*/ 320 w 320"/>
                  <a:gd name="T1" fmla="*/ 184 h 184"/>
                  <a:gd name="T2" fmla="*/ 320 w 320"/>
                  <a:gd name="T3" fmla="*/ 0 h 184"/>
                  <a:gd name="T4" fmla="*/ 320 w 320"/>
                  <a:gd name="T5" fmla="*/ 0 h 184"/>
                  <a:gd name="T6" fmla="*/ 216 w 320"/>
                  <a:gd name="T7" fmla="*/ 60 h 184"/>
                  <a:gd name="T8" fmla="*/ 0 w 320"/>
                  <a:gd name="T9" fmla="*/ 184 h 184"/>
                  <a:gd name="T10" fmla="*/ 32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320" y="184"/>
                    </a:moveTo>
                    <a:lnTo>
                      <a:pt x="320" y="0"/>
                    </a:lnTo>
                    <a:lnTo>
                      <a:pt x="320" y="0"/>
                    </a:lnTo>
                    <a:lnTo>
                      <a:pt x="216" y="60"/>
                    </a:lnTo>
                    <a:lnTo>
                      <a:pt x="0" y="184"/>
                    </a:lnTo>
                    <a:lnTo>
                      <a:pt x="320" y="184"/>
                    </a:lnTo>
                    <a:close/>
                  </a:path>
                </a:pathLst>
              </a:custGeom>
              <a:solidFill>
                <a:schemeClr val="accent1">
                  <a:alpha val="90000"/>
                </a:schemeClr>
              </a:solidFill>
              <a:ln>
                <a:noFill/>
              </a:ln>
            </p:spPr>
            <p:txBody>
              <a:bodyPr vert="horz" wrap="square" lIns="91440" tIns="45720" rIns="91440" bIns="45720" numCol="1" anchor="t" anchorCtr="0" compatLnSpc="1">
                <a:noAutofit/>
              </a:bodyPr>
              <a:lstStyle/>
              <a:p>
                <a:pPr lvl="0"/>
                <a:endParaRPr lang="en-US"/>
              </a:p>
            </p:txBody>
          </p:sp>
          <p:sp>
            <p:nvSpPr>
              <p:cNvPr id="43" name="Freeform 71"/>
              <p:cNvSpPr/>
              <p:nvPr userDrawn="1"/>
            </p:nvSpPr>
            <p:spPr bwMode="auto">
              <a:xfrm>
                <a:off x="3921126" y="2012950"/>
                <a:ext cx="508000" cy="292100"/>
              </a:xfrm>
              <a:custGeom>
                <a:avLst/>
                <a:gdLst>
                  <a:gd name="T0" fmla="*/ 0 w 320"/>
                  <a:gd name="T1" fmla="*/ 184 h 184"/>
                  <a:gd name="T2" fmla="*/ 320 w 320"/>
                  <a:gd name="T3" fmla="*/ 184 h 184"/>
                  <a:gd name="T4" fmla="*/ 0 w 320"/>
                  <a:gd name="T5" fmla="*/ 0 h 184"/>
                  <a:gd name="T6" fmla="*/ 0 w 320"/>
                  <a:gd name="T7" fmla="*/ 0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320" y="184"/>
                    </a:lnTo>
                    <a:lnTo>
                      <a:pt x="0" y="0"/>
                    </a:lnTo>
                    <a:lnTo>
                      <a:pt x="0" y="0"/>
                    </a:lnTo>
                    <a:lnTo>
                      <a:pt x="0" y="184"/>
                    </a:lnTo>
                    <a:close/>
                  </a:path>
                </a:pathLst>
              </a:custGeom>
              <a:solidFill>
                <a:schemeClr val="accent1">
                  <a:alpha val="90000"/>
                </a:schemeClr>
              </a:solidFill>
              <a:ln>
                <a:noFill/>
              </a:ln>
            </p:spPr>
            <p:txBody>
              <a:bodyPr vert="horz" wrap="square" lIns="91440" tIns="45720" rIns="91440" bIns="45720" numCol="1" anchor="t" anchorCtr="0" compatLnSpc="1">
                <a:noAutofit/>
              </a:bodyPr>
              <a:lstStyle/>
              <a:p>
                <a:pPr lvl="0"/>
                <a:endParaRPr lang="en-US"/>
              </a:p>
            </p:txBody>
          </p:sp>
        </p:grpSp>
        <p:grpSp>
          <p:nvGrpSpPr>
            <p:cNvPr id="37" name="Group 36"/>
            <p:cNvGrpSpPr/>
            <p:nvPr userDrawn="1"/>
          </p:nvGrpSpPr>
          <p:grpSpPr>
            <a:xfrm>
              <a:off x="4952858" y="1717675"/>
              <a:ext cx="508000" cy="587375"/>
              <a:chOff x="3413126" y="1717675"/>
              <a:chExt cx="508000" cy="587375"/>
            </a:xfrm>
          </p:grpSpPr>
          <p:sp>
            <p:nvSpPr>
              <p:cNvPr id="38" name="Freeform 74"/>
              <p:cNvSpPr/>
              <p:nvPr userDrawn="1"/>
            </p:nvSpPr>
            <p:spPr bwMode="auto">
              <a:xfrm>
                <a:off x="3413126" y="2012950"/>
                <a:ext cx="508000" cy="292100"/>
              </a:xfrm>
              <a:custGeom>
                <a:avLst/>
                <a:gdLst>
                  <a:gd name="T0" fmla="*/ 216 w 320"/>
                  <a:gd name="T1" fmla="*/ 60 h 184"/>
                  <a:gd name="T2" fmla="*/ 320 w 320"/>
                  <a:gd name="T3" fmla="*/ 0 h 184"/>
                  <a:gd name="T4" fmla="*/ 0 w 320"/>
                  <a:gd name="T5" fmla="*/ 0 h 184"/>
                  <a:gd name="T6" fmla="*/ 0 w 320"/>
                  <a:gd name="T7" fmla="*/ 184 h 184"/>
                  <a:gd name="T8" fmla="*/ 0 w 320"/>
                  <a:gd name="T9" fmla="*/ 184 h 184"/>
                  <a:gd name="T10" fmla="*/ 216 w 320"/>
                  <a:gd name="T11" fmla="*/ 60 h 184"/>
                </a:gdLst>
                <a:ahLst/>
                <a:cxnLst>
                  <a:cxn ang="0">
                    <a:pos x="T0" y="T1"/>
                  </a:cxn>
                  <a:cxn ang="0">
                    <a:pos x="T2" y="T3"/>
                  </a:cxn>
                  <a:cxn ang="0">
                    <a:pos x="T4" y="T5"/>
                  </a:cxn>
                  <a:cxn ang="0">
                    <a:pos x="T6" y="T7"/>
                  </a:cxn>
                  <a:cxn ang="0">
                    <a:pos x="T8" y="T9"/>
                  </a:cxn>
                  <a:cxn ang="0">
                    <a:pos x="T10" y="T11"/>
                  </a:cxn>
                </a:cxnLst>
                <a:rect l="0" t="0" r="r" b="b"/>
                <a:pathLst>
                  <a:path w="320" h="184">
                    <a:moveTo>
                      <a:pt x="216" y="60"/>
                    </a:moveTo>
                    <a:lnTo>
                      <a:pt x="320" y="0"/>
                    </a:lnTo>
                    <a:lnTo>
                      <a:pt x="0" y="0"/>
                    </a:lnTo>
                    <a:lnTo>
                      <a:pt x="0" y="184"/>
                    </a:lnTo>
                    <a:lnTo>
                      <a:pt x="0" y="184"/>
                    </a:lnTo>
                    <a:lnTo>
                      <a:pt x="216" y="60"/>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a:p>
            </p:txBody>
          </p:sp>
          <p:sp>
            <p:nvSpPr>
              <p:cNvPr id="39" name="Freeform 75"/>
              <p:cNvSpPr/>
              <p:nvPr userDrawn="1"/>
            </p:nvSpPr>
            <p:spPr bwMode="auto">
              <a:xfrm>
                <a:off x="3413126" y="1717675"/>
                <a:ext cx="508000" cy="295275"/>
              </a:xfrm>
              <a:custGeom>
                <a:avLst/>
                <a:gdLst>
                  <a:gd name="T0" fmla="*/ 320 w 320"/>
                  <a:gd name="T1" fmla="*/ 186 h 186"/>
                  <a:gd name="T2" fmla="*/ 0 w 320"/>
                  <a:gd name="T3" fmla="*/ 0 h 186"/>
                  <a:gd name="T4" fmla="*/ 0 w 320"/>
                  <a:gd name="T5" fmla="*/ 186 h 186"/>
                  <a:gd name="T6" fmla="*/ 320 w 320"/>
                  <a:gd name="T7" fmla="*/ 186 h 186"/>
                  <a:gd name="T8" fmla="*/ 320 w 320"/>
                  <a:gd name="T9" fmla="*/ 186 h 186"/>
                </a:gdLst>
                <a:ahLst/>
                <a:cxnLst>
                  <a:cxn ang="0">
                    <a:pos x="T0" y="T1"/>
                  </a:cxn>
                  <a:cxn ang="0">
                    <a:pos x="T2" y="T3"/>
                  </a:cxn>
                  <a:cxn ang="0">
                    <a:pos x="T4" y="T5"/>
                  </a:cxn>
                  <a:cxn ang="0">
                    <a:pos x="T6" y="T7"/>
                  </a:cxn>
                  <a:cxn ang="0">
                    <a:pos x="T8" y="T9"/>
                  </a:cxn>
                </a:cxnLst>
                <a:rect l="0" t="0" r="r" b="b"/>
                <a:pathLst>
                  <a:path w="320" h="186">
                    <a:moveTo>
                      <a:pt x="320" y="186"/>
                    </a:moveTo>
                    <a:lnTo>
                      <a:pt x="0" y="0"/>
                    </a:lnTo>
                    <a:lnTo>
                      <a:pt x="0" y="186"/>
                    </a:lnTo>
                    <a:lnTo>
                      <a:pt x="320" y="186"/>
                    </a:lnTo>
                    <a:lnTo>
                      <a:pt x="320" y="186"/>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a:p>
            </p:txBody>
          </p:sp>
        </p:grpSp>
      </p:grpSp>
      <p:grpSp>
        <p:nvGrpSpPr>
          <p:cNvPr id="62" name="Group 61"/>
          <p:cNvGrpSpPr/>
          <p:nvPr userDrawn="1"/>
        </p:nvGrpSpPr>
        <p:grpSpPr>
          <a:xfrm flipH="1">
            <a:off x="10528300" y="1351915"/>
            <a:ext cx="1663700" cy="2879725"/>
            <a:chOff x="4952858" y="1717675"/>
            <a:chExt cx="1016000" cy="2339975"/>
          </a:xfrm>
        </p:grpSpPr>
        <p:grpSp>
          <p:nvGrpSpPr>
            <p:cNvPr id="63" name="Group 62"/>
            <p:cNvGrpSpPr/>
            <p:nvPr userDrawn="1"/>
          </p:nvGrpSpPr>
          <p:grpSpPr>
            <a:xfrm>
              <a:off x="4952858" y="3181350"/>
              <a:ext cx="1016000" cy="584200"/>
              <a:chOff x="3413126" y="3181350"/>
              <a:chExt cx="1016000" cy="584200"/>
            </a:xfrm>
          </p:grpSpPr>
          <p:sp>
            <p:nvSpPr>
              <p:cNvPr id="92" name="Freeform 35"/>
              <p:cNvSpPr/>
              <p:nvPr userDrawn="1"/>
            </p:nvSpPr>
            <p:spPr bwMode="auto">
              <a:xfrm>
                <a:off x="3921126" y="3473450"/>
                <a:ext cx="508000" cy="292100"/>
              </a:xfrm>
              <a:custGeom>
                <a:avLst/>
                <a:gdLst>
                  <a:gd name="T0" fmla="*/ 0 w 320"/>
                  <a:gd name="T1" fmla="*/ 184 h 184"/>
                  <a:gd name="T2" fmla="*/ 0 w 320"/>
                  <a:gd name="T3" fmla="*/ 184 h 184"/>
                  <a:gd name="T4" fmla="*/ 320 w 320"/>
                  <a:gd name="T5" fmla="*/ 0 h 184"/>
                  <a:gd name="T6" fmla="*/ 0 w 320"/>
                  <a:gd name="T7" fmla="*/ 0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0" y="184"/>
                    </a:lnTo>
                    <a:lnTo>
                      <a:pt x="320" y="0"/>
                    </a:lnTo>
                    <a:lnTo>
                      <a:pt x="0" y="0"/>
                    </a:lnTo>
                    <a:lnTo>
                      <a:pt x="0" y="184"/>
                    </a:lnTo>
                    <a:close/>
                  </a:path>
                </a:pathLst>
              </a:custGeom>
              <a:solidFill>
                <a:schemeClr val="accent1">
                  <a:alpha val="30000"/>
                </a:schemeClr>
              </a:solidFill>
              <a:ln>
                <a:noFill/>
              </a:ln>
            </p:spPr>
            <p:txBody>
              <a:bodyPr vert="horz" wrap="square" lIns="91440" tIns="45720" rIns="91440" bIns="45720" numCol="1" anchor="t" anchorCtr="0" compatLnSpc="1">
                <a:noAutofit/>
              </a:bodyPr>
              <a:lstStyle/>
              <a:p>
                <a:pPr lvl="0"/>
                <a:endParaRPr lang="en-US"/>
              </a:p>
            </p:txBody>
          </p:sp>
          <p:sp>
            <p:nvSpPr>
              <p:cNvPr id="93" name="Freeform 38"/>
              <p:cNvSpPr/>
              <p:nvPr userDrawn="1"/>
            </p:nvSpPr>
            <p:spPr bwMode="auto">
              <a:xfrm>
                <a:off x="3921126" y="3181350"/>
                <a:ext cx="508000" cy="292100"/>
              </a:xfrm>
              <a:custGeom>
                <a:avLst/>
                <a:gdLst>
                  <a:gd name="T0" fmla="*/ 0 w 320"/>
                  <a:gd name="T1" fmla="*/ 0 h 184"/>
                  <a:gd name="T2" fmla="*/ 0 w 320"/>
                  <a:gd name="T3" fmla="*/ 184 h 184"/>
                  <a:gd name="T4" fmla="*/ 320 w 320"/>
                  <a:gd name="T5" fmla="*/ 184 h 184"/>
                  <a:gd name="T6" fmla="*/ 320 w 320"/>
                  <a:gd name="T7" fmla="*/ 184 h 184"/>
                  <a:gd name="T8" fmla="*/ 0 w 320"/>
                  <a:gd name="T9" fmla="*/ 0 h 184"/>
                  <a:gd name="T10" fmla="*/ 0 w 320"/>
                  <a:gd name="T11" fmla="*/ 0 h 184"/>
                </a:gdLst>
                <a:ahLst/>
                <a:cxnLst>
                  <a:cxn ang="0">
                    <a:pos x="T0" y="T1"/>
                  </a:cxn>
                  <a:cxn ang="0">
                    <a:pos x="T2" y="T3"/>
                  </a:cxn>
                  <a:cxn ang="0">
                    <a:pos x="T4" y="T5"/>
                  </a:cxn>
                  <a:cxn ang="0">
                    <a:pos x="T6" y="T7"/>
                  </a:cxn>
                  <a:cxn ang="0">
                    <a:pos x="T8" y="T9"/>
                  </a:cxn>
                  <a:cxn ang="0">
                    <a:pos x="T10" y="T11"/>
                  </a:cxn>
                </a:cxnLst>
                <a:rect l="0" t="0" r="r" b="b"/>
                <a:pathLst>
                  <a:path w="320" h="184">
                    <a:moveTo>
                      <a:pt x="0" y="0"/>
                    </a:moveTo>
                    <a:lnTo>
                      <a:pt x="0" y="184"/>
                    </a:lnTo>
                    <a:lnTo>
                      <a:pt x="320" y="184"/>
                    </a:lnTo>
                    <a:lnTo>
                      <a:pt x="320" y="184"/>
                    </a:lnTo>
                    <a:lnTo>
                      <a:pt x="0" y="0"/>
                    </a:lnTo>
                    <a:lnTo>
                      <a:pt x="0" y="0"/>
                    </a:lnTo>
                    <a:close/>
                  </a:path>
                </a:pathLst>
              </a:custGeom>
              <a:solidFill>
                <a:schemeClr val="accent1">
                  <a:alpha val="30000"/>
                </a:schemeClr>
              </a:solidFill>
              <a:ln>
                <a:noFill/>
              </a:ln>
            </p:spPr>
            <p:txBody>
              <a:bodyPr vert="horz" wrap="square" lIns="91440" tIns="45720" rIns="91440" bIns="45720" numCol="1" anchor="t" anchorCtr="0" compatLnSpc="1">
                <a:noAutofit/>
              </a:bodyPr>
              <a:lstStyle/>
              <a:p>
                <a:pPr lvl="0"/>
                <a:endParaRPr lang="en-US"/>
              </a:p>
            </p:txBody>
          </p:sp>
          <p:sp>
            <p:nvSpPr>
              <p:cNvPr id="94" name="Freeform 39"/>
              <p:cNvSpPr/>
              <p:nvPr userDrawn="1"/>
            </p:nvSpPr>
            <p:spPr bwMode="auto">
              <a:xfrm>
                <a:off x="3413126" y="3181350"/>
                <a:ext cx="508000" cy="292100"/>
              </a:xfrm>
              <a:custGeom>
                <a:avLst/>
                <a:gdLst>
                  <a:gd name="T0" fmla="*/ 0 w 320"/>
                  <a:gd name="T1" fmla="*/ 184 h 184"/>
                  <a:gd name="T2" fmla="*/ 0 w 320"/>
                  <a:gd name="T3" fmla="*/ 184 h 184"/>
                  <a:gd name="T4" fmla="*/ 320 w 320"/>
                  <a:gd name="T5" fmla="*/ 184 h 184"/>
                  <a:gd name="T6" fmla="*/ 320 w 320"/>
                  <a:gd name="T7" fmla="*/ 0 h 184"/>
                  <a:gd name="T8" fmla="*/ 222 w 320"/>
                  <a:gd name="T9" fmla="*/ 58 h 184"/>
                  <a:gd name="T10" fmla="*/ 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0" y="184"/>
                    </a:moveTo>
                    <a:lnTo>
                      <a:pt x="0" y="184"/>
                    </a:lnTo>
                    <a:lnTo>
                      <a:pt x="320" y="184"/>
                    </a:lnTo>
                    <a:lnTo>
                      <a:pt x="320" y="0"/>
                    </a:lnTo>
                    <a:lnTo>
                      <a:pt x="222" y="58"/>
                    </a:lnTo>
                    <a:lnTo>
                      <a:pt x="0" y="184"/>
                    </a:lnTo>
                    <a:close/>
                  </a:path>
                </a:pathLst>
              </a:custGeom>
              <a:solidFill>
                <a:schemeClr val="accent1">
                  <a:alpha val="30000"/>
                </a:schemeClr>
              </a:solidFill>
              <a:ln>
                <a:noFill/>
              </a:ln>
            </p:spPr>
            <p:txBody>
              <a:bodyPr vert="horz" wrap="square" lIns="91440" tIns="45720" rIns="91440" bIns="45720" numCol="1" anchor="t" anchorCtr="0" compatLnSpc="1">
                <a:noAutofit/>
              </a:bodyPr>
              <a:lstStyle/>
              <a:p>
                <a:pPr lvl="0"/>
                <a:endParaRPr lang="en-US"/>
              </a:p>
            </p:txBody>
          </p:sp>
          <p:sp>
            <p:nvSpPr>
              <p:cNvPr id="95" name="Freeform 41"/>
              <p:cNvSpPr/>
              <p:nvPr userDrawn="1"/>
            </p:nvSpPr>
            <p:spPr bwMode="auto">
              <a:xfrm>
                <a:off x="3413126" y="3473450"/>
                <a:ext cx="508000" cy="292100"/>
              </a:xfrm>
              <a:custGeom>
                <a:avLst/>
                <a:gdLst>
                  <a:gd name="T0" fmla="*/ 260 w 320"/>
                  <a:gd name="T1" fmla="*/ 150 h 184"/>
                  <a:gd name="T2" fmla="*/ 320 w 320"/>
                  <a:gd name="T3" fmla="*/ 184 h 184"/>
                  <a:gd name="T4" fmla="*/ 320 w 320"/>
                  <a:gd name="T5" fmla="*/ 0 h 184"/>
                  <a:gd name="T6" fmla="*/ 0 w 320"/>
                  <a:gd name="T7" fmla="*/ 0 h 184"/>
                  <a:gd name="T8" fmla="*/ 260 w 320"/>
                  <a:gd name="T9" fmla="*/ 150 h 184"/>
                </a:gdLst>
                <a:ahLst/>
                <a:cxnLst>
                  <a:cxn ang="0">
                    <a:pos x="T0" y="T1"/>
                  </a:cxn>
                  <a:cxn ang="0">
                    <a:pos x="T2" y="T3"/>
                  </a:cxn>
                  <a:cxn ang="0">
                    <a:pos x="T4" y="T5"/>
                  </a:cxn>
                  <a:cxn ang="0">
                    <a:pos x="T6" y="T7"/>
                  </a:cxn>
                  <a:cxn ang="0">
                    <a:pos x="T8" y="T9"/>
                  </a:cxn>
                </a:cxnLst>
                <a:rect l="0" t="0" r="r" b="b"/>
                <a:pathLst>
                  <a:path w="320" h="184">
                    <a:moveTo>
                      <a:pt x="260" y="150"/>
                    </a:moveTo>
                    <a:lnTo>
                      <a:pt x="320" y="184"/>
                    </a:lnTo>
                    <a:lnTo>
                      <a:pt x="320" y="0"/>
                    </a:lnTo>
                    <a:lnTo>
                      <a:pt x="0" y="0"/>
                    </a:lnTo>
                    <a:lnTo>
                      <a:pt x="260" y="150"/>
                    </a:lnTo>
                    <a:close/>
                  </a:path>
                </a:pathLst>
              </a:custGeom>
              <a:solidFill>
                <a:schemeClr val="accent1">
                  <a:alpha val="30000"/>
                </a:schemeClr>
              </a:solidFill>
              <a:ln>
                <a:noFill/>
              </a:ln>
            </p:spPr>
            <p:txBody>
              <a:bodyPr vert="horz" wrap="square" lIns="91440" tIns="45720" rIns="91440" bIns="45720" numCol="1" anchor="t" anchorCtr="0" compatLnSpc="1">
                <a:noAutofit/>
              </a:bodyPr>
              <a:lstStyle/>
              <a:p>
                <a:pPr lvl="0"/>
                <a:endParaRPr lang="en-US"/>
              </a:p>
            </p:txBody>
          </p:sp>
        </p:grpSp>
        <p:grpSp>
          <p:nvGrpSpPr>
            <p:cNvPr id="64" name="Group 63"/>
            <p:cNvGrpSpPr/>
            <p:nvPr userDrawn="1"/>
          </p:nvGrpSpPr>
          <p:grpSpPr>
            <a:xfrm>
              <a:off x="4952858" y="2889250"/>
              <a:ext cx="508000" cy="584200"/>
              <a:chOff x="3413126" y="2889250"/>
              <a:chExt cx="508000" cy="584200"/>
            </a:xfrm>
          </p:grpSpPr>
          <p:sp>
            <p:nvSpPr>
              <p:cNvPr id="90" name="Freeform 42"/>
              <p:cNvSpPr/>
              <p:nvPr userDrawn="1"/>
            </p:nvSpPr>
            <p:spPr bwMode="auto">
              <a:xfrm>
                <a:off x="3413126" y="2889250"/>
                <a:ext cx="508000" cy="292100"/>
              </a:xfrm>
              <a:custGeom>
                <a:avLst/>
                <a:gdLst>
                  <a:gd name="T0" fmla="*/ 320 w 320"/>
                  <a:gd name="T1" fmla="*/ 184 h 184"/>
                  <a:gd name="T2" fmla="*/ 78 w 320"/>
                  <a:gd name="T3" fmla="*/ 44 h 184"/>
                  <a:gd name="T4" fmla="*/ 0 w 320"/>
                  <a:gd name="T5" fmla="*/ 0 h 184"/>
                  <a:gd name="T6" fmla="*/ 0 w 320"/>
                  <a:gd name="T7" fmla="*/ 184 h 184"/>
                  <a:gd name="T8" fmla="*/ 320 w 320"/>
                  <a:gd name="T9" fmla="*/ 184 h 184"/>
                  <a:gd name="T10" fmla="*/ 32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320" y="184"/>
                    </a:moveTo>
                    <a:lnTo>
                      <a:pt x="78" y="44"/>
                    </a:lnTo>
                    <a:lnTo>
                      <a:pt x="0" y="0"/>
                    </a:lnTo>
                    <a:lnTo>
                      <a:pt x="0" y="184"/>
                    </a:lnTo>
                    <a:lnTo>
                      <a:pt x="320" y="184"/>
                    </a:lnTo>
                    <a:lnTo>
                      <a:pt x="320" y="184"/>
                    </a:lnTo>
                    <a:close/>
                  </a:path>
                </a:pathLst>
              </a:custGeom>
              <a:solidFill>
                <a:schemeClr val="accent1">
                  <a:alpha val="40000"/>
                </a:schemeClr>
              </a:solidFill>
              <a:ln>
                <a:noFill/>
              </a:ln>
            </p:spPr>
            <p:txBody>
              <a:bodyPr vert="horz" wrap="square" lIns="91440" tIns="45720" rIns="91440" bIns="45720" numCol="1" anchor="t" anchorCtr="0" compatLnSpc="1">
                <a:noAutofit/>
              </a:bodyPr>
              <a:lstStyle/>
              <a:p>
                <a:pPr lvl="0"/>
                <a:endParaRPr lang="en-US"/>
              </a:p>
            </p:txBody>
          </p:sp>
          <p:sp>
            <p:nvSpPr>
              <p:cNvPr id="91" name="Freeform 43"/>
              <p:cNvSpPr/>
              <p:nvPr userDrawn="1"/>
            </p:nvSpPr>
            <p:spPr bwMode="auto">
              <a:xfrm>
                <a:off x="3413126" y="3181350"/>
                <a:ext cx="508000" cy="292100"/>
              </a:xfrm>
              <a:custGeom>
                <a:avLst/>
                <a:gdLst>
                  <a:gd name="T0" fmla="*/ 320 w 320"/>
                  <a:gd name="T1" fmla="*/ 0 h 184"/>
                  <a:gd name="T2" fmla="*/ 0 w 320"/>
                  <a:gd name="T3" fmla="*/ 0 h 184"/>
                  <a:gd name="T4" fmla="*/ 0 w 320"/>
                  <a:gd name="T5" fmla="*/ 184 h 184"/>
                  <a:gd name="T6" fmla="*/ 0 w 320"/>
                  <a:gd name="T7" fmla="*/ 184 h 184"/>
                  <a:gd name="T8" fmla="*/ 222 w 320"/>
                  <a:gd name="T9" fmla="*/ 58 h 184"/>
                  <a:gd name="T10" fmla="*/ 320 w 320"/>
                  <a:gd name="T11" fmla="*/ 0 h 184"/>
                </a:gdLst>
                <a:ahLst/>
                <a:cxnLst>
                  <a:cxn ang="0">
                    <a:pos x="T0" y="T1"/>
                  </a:cxn>
                  <a:cxn ang="0">
                    <a:pos x="T2" y="T3"/>
                  </a:cxn>
                  <a:cxn ang="0">
                    <a:pos x="T4" y="T5"/>
                  </a:cxn>
                  <a:cxn ang="0">
                    <a:pos x="T6" y="T7"/>
                  </a:cxn>
                  <a:cxn ang="0">
                    <a:pos x="T8" y="T9"/>
                  </a:cxn>
                  <a:cxn ang="0">
                    <a:pos x="T10" y="T11"/>
                  </a:cxn>
                </a:cxnLst>
                <a:rect l="0" t="0" r="r" b="b"/>
                <a:pathLst>
                  <a:path w="320" h="184">
                    <a:moveTo>
                      <a:pt x="320" y="0"/>
                    </a:moveTo>
                    <a:lnTo>
                      <a:pt x="0" y="0"/>
                    </a:lnTo>
                    <a:lnTo>
                      <a:pt x="0" y="184"/>
                    </a:lnTo>
                    <a:lnTo>
                      <a:pt x="0" y="184"/>
                    </a:lnTo>
                    <a:lnTo>
                      <a:pt x="222" y="58"/>
                    </a:lnTo>
                    <a:lnTo>
                      <a:pt x="320" y="0"/>
                    </a:lnTo>
                    <a:close/>
                  </a:path>
                </a:pathLst>
              </a:custGeom>
              <a:solidFill>
                <a:schemeClr val="accent1">
                  <a:alpha val="40000"/>
                </a:schemeClr>
              </a:solidFill>
              <a:ln>
                <a:noFill/>
              </a:ln>
            </p:spPr>
            <p:txBody>
              <a:bodyPr vert="horz" wrap="square" lIns="91440" tIns="45720" rIns="91440" bIns="45720" numCol="1" anchor="t" anchorCtr="0" compatLnSpc="1">
                <a:noAutofit/>
              </a:bodyPr>
              <a:lstStyle/>
              <a:p>
                <a:pPr lvl="0"/>
                <a:endParaRPr lang="en-US"/>
              </a:p>
            </p:txBody>
          </p:sp>
        </p:grpSp>
        <p:grpSp>
          <p:nvGrpSpPr>
            <p:cNvPr id="65" name="Group 64"/>
            <p:cNvGrpSpPr/>
            <p:nvPr userDrawn="1"/>
          </p:nvGrpSpPr>
          <p:grpSpPr>
            <a:xfrm>
              <a:off x="4952858" y="2305050"/>
              <a:ext cx="508000" cy="584200"/>
              <a:chOff x="3413126" y="2305050"/>
              <a:chExt cx="508000" cy="584200"/>
            </a:xfrm>
          </p:grpSpPr>
          <p:sp>
            <p:nvSpPr>
              <p:cNvPr id="88" name="Freeform 47"/>
              <p:cNvSpPr/>
              <p:nvPr userDrawn="1"/>
            </p:nvSpPr>
            <p:spPr bwMode="auto">
              <a:xfrm>
                <a:off x="3413126" y="2305050"/>
                <a:ext cx="508000" cy="292100"/>
              </a:xfrm>
              <a:custGeom>
                <a:avLst/>
                <a:gdLst>
                  <a:gd name="T0" fmla="*/ 320 w 320"/>
                  <a:gd name="T1" fmla="*/ 184 h 184"/>
                  <a:gd name="T2" fmla="*/ 256 w 320"/>
                  <a:gd name="T3" fmla="*/ 148 h 184"/>
                  <a:gd name="T4" fmla="*/ 0 w 320"/>
                  <a:gd name="T5" fmla="*/ 0 h 184"/>
                  <a:gd name="T6" fmla="*/ 0 w 320"/>
                  <a:gd name="T7" fmla="*/ 184 h 184"/>
                  <a:gd name="T8" fmla="*/ 320 w 320"/>
                  <a:gd name="T9" fmla="*/ 184 h 184"/>
                  <a:gd name="T10" fmla="*/ 32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320" y="184"/>
                    </a:moveTo>
                    <a:lnTo>
                      <a:pt x="256" y="148"/>
                    </a:lnTo>
                    <a:lnTo>
                      <a:pt x="0" y="0"/>
                    </a:lnTo>
                    <a:lnTo>
                      <a:pt x="0" y="184"/>
                    </a:lnTo>
                    <a:lnTo>
                      <a:pt x="320" y="184"/>
                    </a:lnTo>
                    <a:lnTo>
                      <a:pt x="320" y="184"/>
                    </a:lnTo>
                    <a:close/>
                  </a:path>
                </a:pathLst>
              </a:custGeom>
              <a:solidFill>
                <a:schemeClr val="accent1">
                  <a:alpha val="70000"/>
                </a:schemeClr>
              </a:solidFill>
              <a:ln>
                <a:noFill/>
              </a:ln>
            </p:spPr>
            <p:txBody>
              <a:bodyPr vert="horz" wrap="square" lIns="91440" tIns="45720" rIns="91440" bIns="45720" numCol="1" anchor="t" anchorCtr="0" compatLnSpc="1">
                <a:noAutofit/>
              </a:bodyPr>
              <a:lstStyle/>
              <a:p>
                <a:pPr lvl="0"/>
                <a:endParaRPr lang="en-US"/>
              </a:p>
            </p:txBody>
          </p:sp>
          <p:sp>
            <p:nvSpPr>
              <p:cNvPr id="89" name="Freeform 48"/>
              <p:cNvSpPr/>
              <p:nvPr userDrawn="1"/>
            </p:nvSpPr>
            <p:spPr bwMode="auto">
              <a:xfrm>
                <a:off x="3413126" y="2597150"/>
                <a:ext cx="508000" cy="292100"/>
              </a:xfrm>
              <a:custGeom>
                <a:avLst/>
                <a:gdLst>
                  <a:gd name="T0" fmla="*/ 0 w 320"/>
                  <a:gd name="T1" fmla="*/ 0 h 184"/>
                  <a:gd name="T2" fmla="*/ 0 w 320"/>
                  <a:gd name="T3" fmla="*/ 184 h 184"/>
                  <a:gd name="T4" fmla="*/ 320 w 320"/>
                  <a:gd name="T5" fmla="*/ 0 h 184"/>
                  <a:gd name="T6" fmla="*/ 0 w 320"/>
                  <a:gd name="T7" fmla="*/ 0 h 184"/>
                </a:gdLst>
                <a:ahLst/>
                <a:cxnLst>
                  <a:cxn ang="0">
                    <a:pos x="T0" y="T1"/>
                  </a:cxn>
                  <a:cxn ang="0">
                    <a:pos x="T2" y="T3"/>
                  </a:cxn>
                  <a:cxn ang="0">
                    <a:pos x="T4" y="T5"/>
                  </a:cxn>
                  <a:cxn ang="0">
                    <a:pos x="T6" y="T7"/>
                  </a:cxn>
                </a:cxnLst>
                <a:rect l="0" t="0" r="r" b="b"/>
                <a:pathLst>
                  <a:path w="320" h="184">
                    <a:moveTo>
                      <a:pt x="0" y="0"/>
                    </a:moveTo>
                    <a:lnTo>
                      <a:pt x="0" y="184"/>
                    </a:lnTo>
                    <a:lnTo>
                      <a:pt x="320" y="0"/>
                    </a:lnTo>
                    <a:lnTo>
                      <a:pt x="0" y="0"/>
                    </a:lnTo>
                    <a:close/>
                  </a:path>
                </a:pathLst>
              </a:custGeom>
              <a:solidFill>
                <a:schemeClr val="accent1">
                  <a:alpha val="70000"/>
                </a:schemeClr>
              </a:solidFill>
              <a:ln>
                <a:noFill/>
              </a:ln>
            </p:spPr>
            <p:txBody>
              <a:bodyPr vert="horz" wrap="square" lIns="91440" tIns="45720" rIns="91440" bIns="45720" numCol="1" anchor="t" anchorCtr="0" compatLnSpc="1">
                <a:noAutofit/>
              </a:bodyPr>
              <a:lstStyle/>
              <a:p>
                <a:pPr lvl="0"/>
                <a:endParaRPr lang="en-US"/>
              </a:p>
            </p:txBody>
          </p:sp>
        </p:grpSp>
        <p:grpSp>
          <p:nvGrpSpPr>
            <p:cNvPr id="66" name="Group 65"/>
            <p:cNvGrpSpPr/>
            <p:nvPr userDrawn="1"/>
          </p:nvGrpSpPr>
          <p:grpSpPr>
            <a:xfrm>
              <a:off x="5460858" y="2889250"/>
              <a:ext cx="508000" cy="584200"/>
              <a:chOff x="3921126" y="2889250"/>
              <a:chExt cx="508000" cy="584200"/>
            </a:xfrm>
          </p:grpSpPr>
          <p:sp>
            <p:nvSpPr>
              <p:cNvPr id="86" name="Freeform 49"/>
              <p:cNvSpPr/>
              <p:nvPr userDrawn="1"/>
            </p:nvSpPr>
            <p:spPr bwMode="auto">
              <a:xfrm>
                <a:off x="3921126" y="3181350"/>
                <a:ext cx="508000" cy="292100"/>
              </a:xfrm>
              <a:custGeom>
                <a:avLst/>
                <a:gdLst>
                  <a:gd name="T0" fmla="*/ 320 w 320"/>
                  <a:gd name="T1" fmla="*/ 184 h 184"/>
                  <a:gd name="T2" fmla="*/ 320 w 320"/>
                  <a:gd name="T3" fmla="*/ 0 h 184"/>
                  <a:gd name="T4" fmla="*/ 0 w 320"/>
                  <a:gd name="T5" fmla="*/ 0 h 184"/>
                  <a:gd name="T6" fmla="*/ 320 w 320"/>
                  <a:gd name="T7" fmla="*/ 184 h 184"/>
                </a:gdLst>
                <a:ahLst/>
                <a:cxnLst>
                  <a:cxn ang="0">
                    <a:pos x="T0" y="T1"/>
                  </a:cxn>
                  <a:cxn ang="0">
                    <a:pos x="T2" y="T3"/>
                  </a:cxn>
                  <a:cxn ang="0">
                    <a:pos x="T4" y="T5"/>
                  </a:cxn>
                  <a:cxn ang="0">
                    <a:pos x="T6" y="T7"/>
                  </a:cxn>
                </a:cxnLst>
                <a:rect l="0" t="0" r="r" b="b"/>
                <a:pathLst>
                  <a:path w="320" h="184">
                    <a:moveTo>
                      <a:pt x="320" y="184"/>
                    </a:moveTo>
                    <a:lnTo>
                      <a:pt x="320" y="0"/>
                    </a:lnTo>
                    <a:lnTo>
                      <a:pt x="0" y="0"/>
                    </a:lnTo>
                    <a:lnTo>
                      <a:pt x="320" y="184"/>
                    </a:lnTo>
                    <a:close/>
                  </a:path>
                </a:pathLst>
              </a:custGeom>
              <a:solidFill>
                <a:schemeClr val="accent1">
                  <a:alpha val="50000"/>
                </a:schemeClr>
              </a:solidFill>
              <a:ln>
                <a:noFill/>
              </a:ln>
            </p:spPr>
            <p:txBody>
              <a:bodyPr vert="horz" wrap="square" lIns="91440" tIns="45720" rIns="91440" bIns="45720" numCol="1" anchor="t" anchorCtr="0" compatLnSpc="1">
                <a:noAutofit/>
              </a:bodyPr>
              <a:lstStyle/>
              <a:p>
                <a:pPr lvl="0"/>
                <a:endParaRPr lang="en-US"/>
              </a:p>
            </p:txBody>
          </p:sp>
          <p:sp>
            <p:nvSpPr>
              <p:cNvPr id="87" name="Freeform 50"/>
              <p:cNvSpPr/>
              <p:nvPr userDrawn="1"/>
            </p:nvSpPr>
            <p:spPr bwMode="auto">
              <a:xfrm>
                <a:off x="3921126" y="2889250"/>
                <a:ext cx="508000" cy="292100"/>
              </a:xfrm>
              <a:custGeom>
                <a:avLst/>
                <a:gdLst>
                  <a:gd name="T0" fmla="*/ 0 w 320"/>
                  <a:gd name="T1" fmla="*/ 184 h 184"/>
                  <a:gd name="T2" fmla="*/ 320 w 320"/>
                  <a:gd name="T3" fmla="*/ 184 h 184"/>
                  <a:gd name="T4" fmla="*/ 320 w 320"/>
                  <a:gd name="T5" fmla="*/ 0 h 184"/>
                  <a:gd name="T6" fmla="*/ 0 w 320"/>
                  <a:gd name="T7" fmla="*/ 184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320" y="184"/>
                    </a:lnTo>
                    <a:lnTo>
                      <a:pt x="320" y="0"/>
                    </a:lnTo>
                    <a:lnTo>
                      <a:pt x="0" y="184"/>
                    </a:lnTo>
                    <a:lnTo>
                      <a:pt x="0" y="184"/>
                    </a:lnTo>
                    <a:close/>
                  </a:path>
                </a:pathLst>
              </a:custGeom>
              <a:solidFill>
                <a:schemeClr val="accent1">
                  <a:alpha val="50000"/>
                </a:schemeClr>
              </a:solidFill>
              <a:ln>
                <a:noFill/>
              </a:ln>
            </p:spPr>
            <p:txBody>
              <a:bodyPr vert="horz" wrap="square" lIns="91440" tIns="45720" rIns="91440" bIns="45720" numCol="1" anchor="t" anchorCtr="0" compatLnSpc="1">
                <a:noAutofit/>
              </a:bodyPr>
              <a:lstStyle/>
              <a:p>
                <a:pPr lvl="0"/>
                <a:endParaRPr lang="en-US"/>
              </a:p>
            </p:txBody>
          </p:sp>
        </p:grpSp>
        <p:grpSp>
          <p:nvGrpSpPr>
            <p:cNvPr id="67" name="Group 66"/>
            <p:cNvGrpSpPr/>
            <p:nvPr userDrawn="1"/>
          </p:nvGrpSpPr>
          <p:grpSpPr>
            <a:xfrm>
              <a:off x="4952858" y="3473450"/>
              <a:ext cx="508000" cy="584200"/>
              <a:chOff x="3413126" y="3473450"/>
              <a:chExt cx="508000" cy="584200"/>
            </a:xfrm>
          </p:grpSpPr>
          <p:sp>
            <p:nvSpPr>
              <p:cNvPr id="84" name="Freeform 51"/>
              <p:cNvSpPr/>
              <p:nvPr userDrawn="1"/>
            </p:nvSpPr>
            <p:spPr bwMode="auto">
              <a:xfrm>
                <a:off x="3413126" y="3473450"/>
                <a:ext cx="508000" cy="292100"/>
              </a:xfrm>
              <a:custGeom>
                <a:avLst/>
                <a:gdLst>
                  <a:gd name="T0" fmla="*/ 260 w 320"/>
                  <a:gd name="T1" fmla="*/ 150 h 184"/>
                  <a:gd name="T2" fmla="*/ 0 w 320"/>
                  <a:gd name="T3" fmla="*/ 0 h 184"/>
                  <a:gd name="T4" fmla="*/ 0 w 320"/>
                  <a:gd name="T5" fmla="*/ 184 h 184"/>
                  <a:gd name="T6" fmla="*/ 320 w 320"/>
                  <a:gd name="T7" fmla="*/ 184 h 184"/>
                  <a:gd name="T8" fmla="*/ 260 w 320"/>
                  <a:gd name="T9" fmla="*/ 150 h 184"/>
                </a:gdLst>
                <a:ahLst/>
                <a:cxnLst>
                  <a:cxn ang="0">
                    <a:pos x="T0" y="T1"/>
                  </a:cxn>
                  <a:cxn ang="0">
                    <a:pos x="T2" y="T3"/>
                  </a:cxn>
                  <a:cxn ang="0">
                    <a:pos x="T4" y="T5"/>
                  </a:cxn>
                  <a:cxn ang="0">
                    <a:pos x="T6" y="T7"/>
                  </a:cxn>
                  <a:cxn ang="0">
                    <a:pos x="T8" y="T9"/>
                  </a:cxn>
                </a:cxnLst>
                <a:rect l="0" t="0" r="r" b="b"/>
                <a:pathLst>
                  <a:path w="320" h="184">
                    <a:moveTo>
                      <a:pt x="260" y="150"/>
                    </a:moveTo>
                    <a:lnTo>
                      <a:pt x="0" y="0"/>
                    </a:lnTo>
                    <a:lnTo>
                      <a:pt x="0" y="184"/>
                    </a:lnTo>
                    <a:lnTo>
                      <a:pt x="320" y="184"/>
                    </a:lnTo>
                    <a:lnTo>
                      <a:pt x="260" y="150"/>
                    </a:lnTo>
                    <a:close/>
                  </a:path>
                </a:pathLst>
              </a:custGeom>
              <a:solidFill>
                <a:schemeClr val="accent1">
                  <a:alpha val="20000"/>
                </a:schemeClr>
              </a:solidFill>
              <a:ln>
                <a:noFill/>
              </a:ln>
            </p:spPr>
            <p:txBody>
              <a:bodyPr vert="horz" wrap="square" lIns="91440" tIns="45720" rIns="91440" bIns="45720" numCol="1" anchor="t" anchorCtr="0" compatLnSpc="1">
                <a:noAutofit/>
              </a:bodyPr>
              <a:lstStyle/>
              <a:p>
                <a:pPr lvl="0"/>
                <a:endParaRPr lang="en-US"/>
              </a:p>
            </p:txBody>
          </p:sp>
          <p:sp>
            <p:nvSpPr>
              <p:cNvPr id="85" name="Freeform 52"/>
              <p:cNvSpPr/>
              <p:nvPr userDrawn="1"/>
            </p:nvSpPr>
            <p:spPr bwMode="auto">
              <a:xfrm>
                <a:off x="3413126" y="3765550"/>
                <a:ext cx="508000" cy="292100"/>
              </a:xfrm>
              <a:custGeom>
                <a:avLst/>
                <a:gdLst>
                  <a:gd name="T0" fmla="*/ 0 w 320"/>
                  <a:gd name="T1" fmla="*/ 0 h 184"/>
                  <a:gd name="T2" fmla="*/ 0 w 320"/>
                  <a:gd name="T3" fmla="*/ 184 h 184"/>
                  <a:gd name="T4" fmla="*/ 320 w 320"/>
                  <a:gd name="T5" fmla="*/ 0 h 184"/>
                  <a:gd name="T6" fmla="*/ 320 w 320"/>
                  <a:gd name="T7" fmla="*/ 0 h 184"/>
                  <a:gd name="T8" fmla="*/ 0 w 320"/>
                  <a:gd name="T9" fmla="*/ 0 h 184"/>
                </a:gdLst>
                <a:ahLst/>
                <a:cxnLst>
                  <a:cxn ang="0">
                    <a:pos x="T0" y="T1"/>
                  </a:cxn>
                  <a:cxn ang="0">
                    <a:pos x="T2" y="T3"/>
                  </a:cxn>
                  <a:cxn ang="0">
                    <a:pos x="T4" y="T5"/>
                  </a:cxn>
                  <a:cxn ang="0">
                    <a:pos x="T6" y="T7"/>
                  </a:cxn>
                  <a:cxn ang="0">
                    <a:pos x="T8" y="T9"/>
                  </a:cxn>
                </a:cxnLst>
                <a:rect l="0" t="0" r="r" b="b"/>
                <a:pathLst>
                  <a:path w="320" h="184">
                    <a:moveTo>
                      <a:pt x="0" y="0"/>
                    </a:moveTo>
                    <a:lnTo>
                      <a:pt x="0" y="184"/>
                    </a:lnTo>
                    <a:lnTo>
                      <a:pt x="320" y="0"/>
                    </a:lnTo>
                    <a:lnTo>
                      <a:pt x="320" y="0"/>
                    </a:lnTo>
                    <a:lnTo>
                      <a:pt x="0" y="0"/>
                    </a:lnTo>
                    <a:close/>
                  </a:path>
                </a:pathLst>
              </a:custGeom>
              <a:solidFill>
                <a:schemeClr val="accent1">
                  <a:alpha val="20000"/>
                </a:schemeClr>
              </a:solidFill>
              <a:ln>
                <a:noFill/>
              </a:ln>
            </p:spPr>
            <p:txBody>
              <a:bodyPr vert="horz" wrap="square" lIns="91440" tIns="45720" rIns="91440" bIns="45720" numCol="1" anchor="t" anchorCtr="0" compatLnSpc="1">
                <a:noAutofit/>
              </a:bodyPr>
              <a:lstStyle/>
              <a:p>
                <a:pPr lvl="0"/>
                <a:endParaRPr lang="en-US"/>
              </a:p>
            </p:txBody>
          </p:sp>
        </p:grpSp>
        <p:grpSp>
          <p:nvGrpSpPr>
            <p:cNvPr id="68" name="Group 67"/>
            <p:cNvGrpSpPr/>
            <p:nvPr userDrawn="1"/>
          </p:nvGrpSpPr>
          <p:grpSpPr>
            <a:xfrm>
              <a:off x="5460858" y="2305050"/>
              <a:ext cx="508000" cy="584200"/>
              <a:chOff x="3921126" y="2305050"/>
              <a:chExt cx="508000" cy="584200"/>
            </a:xfrm>
          </p:grpSpPr>
          <p:sp>
            <p:nvSpPr>
              <p:cNvPr id="82" name="Freeform 55"/>
              <p:cNvSpPr/>
              <p:nvPr userDrawn="1"/>
            </p:nvSpPr>
            <p:spPr bwMode="auto">
              <a:xfrm>
                <a:off x="3921126" y="2305050"/>
                <a:ext cx="508000" cy="292100"/>
              </a:xfrm>
              <a:custGeom>
                <a:avLst/>
                <a:gdLst>
                  <a:gd name="T0" fmla="*/ 0 w 320"/>
                  <a:gd name="T1" fmla="*/ 184 h 184"/>
                  <a:gd name="T2" fmla="*/ 320 w 320"/>
                  <a:gd name="T3" fmla="*/ 184 h 184"/>
                  <a:gd name="T4" fmla="*/ 320 w 320"/>
                  <a:gd name="T5" fmla="*/ 0 h 184"/>
                  <a:gd name="T6" fmla="*/ 0 w 320"/>
                  <a:gd name="T7" fmla="*/ 184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320" y="184"/>
                    </a:lnTo>
                    <a:lnTo>
                      <a:pt x="320" y="0"/>
                    </a:lnTo>
                    <a:lnTo>
                      <a:pt x="0" y="184"/>
                    </a:lnTo>
                    <a:lnTo>
                      <a:pt x="0" y="184"/>
                    </a:lnTo>
                    <a:close/>
                  </a:path>
                </a:pathLst>
              </a:custGeom>
              <a:solidFill>
                <a:schemeClr val="accent1">
                  <a:alpha val="80000"/>
                </a:schemeClr>
              </a:solidFill>
              <a:ln>
                <a:noFill/>
              </a:ln>
            </p:spPr>
            <p:txBody>
              <a:bodyPr vert="horz" wrap="square" lIns="91440" tIns="45720" rIns="91440" bIns="45720" numCol="1" anchor="t" anchorCtr="0" compatLnSpc="1">
                <a:noAutofit/>
              </a:bodyPr>
              <a:lstStyle/>
              <a:p>
                <a:pPr lvl="0"/>
                <a:endParaRPr lang="en-US"/>
              </a:p>
            </p:txBody>
          </p:sp>
          <p:sp>
            <p:nvSpPr>
              <p:cNvPr id="83" name="Freeform 56"/>
              <p:cNvSpPr/>
              <p:nvPr userDrawn="1"/>
            </p:nvSpPr>
            <p:spPr bwMode="auto">
              <a:xfrm>
                <a:off x="3921126" y="2597150"/>
                <a:ext cx="508000" cy="292100"/>
              </a:xfrm>
              <a:custGeom>
                <a:avLst/>
                <a:gdLst>
                  <a:gd name="T0" fmla="*/ 0 w 320"/>
                  <a:gd name="T1" fmla="*/ 0 h 184"/>
                  <a:gd name="T2" fmla="*/ 320 w 320"/>
                  <a:gd name="T3" fmla="*/ 184 h 184"/>
                  <a:gd name="T4" fmla="*/ 320 w 320"/>
                  <a:gd name="T5" fmla="*/ 0 h 184"/>
                  <a:gd name="T6" fmla="*/ 0 w 320"/>
                  <a:gd name="T7" fmla="*/ 0 h 184"/>
                </a:gdLst>
                <a:ahLst/>
                <a:cxnLst>
                  <a:cxn ang="0">
                    <a:pos x="T0" y="T1"/>
                  </a:cxn>
                  <a:cxn ang="0">
                    <a:pos x="T2" y="T3"/>
                  </a:cxn>
                  <a:cxn ang="0">
                    <a:pos x="T4" y="T5"/>
                  </a:cxn>
                  <a:cxn ang="0">
                    <a:pos x="T6" y="T7"/>
                  </a:cxn>
                </a:cxnLst>
                <a:rect l="0" t="0" r="r" b="b"/>
                <a:pathLst>
                  <a:path w="320" h="184">
                    <a:moveTo>
                      <a:pt x="0" y="0"/>
                    </a:moveTo>
                    <a:lnTo>
                      <a:pt x="320" y="184"/>
                    </a:lnTo>
                    <a:lnTo>
                      <a:pt x="320" y="0"/>
                    </a:lnTo>
                    <a:lnTo>
                      <a:pt x="0" y="0"/>
                    </a:lnTo>
                    <a:close/>
                  </a:path>
                </a:pathLst>
              </a:custGeom>
              <a:solidFill>
                <a:schemeClr val="accent1">
                  <a:alpha val="80000"/>
                </a:schemeClr>
              </a:solidFill>
              <a:ln>
                <a:noFill/>
              </a:ln>
            </p:spPr>
            <p:txBody>
              <a:bodyPr vert="horz" wrap="square" lIns="91440" tIns="45720" rIns="91440" bIns="45720" numCol="1" anchor="t" anchorCtr="0" compatLnSpc="1">
                <a:noAutofit/>
              </a:bodyPr>
              <a:lstStyle/>
              <a:p>
                <a:pPr lvl="0"/>
                <a:endParaRPr lang="en-US"/>
              </a:p>
            </p:txBody>
          </p:sp>
        </p:grpSp>
        <p:grpSp>
          <p:nvGrpSpPr>
            <p:cNvPr id="69" name="Group 68"/>
            <p:cNvGrpSpPr/>
            <p:nvPr userDrawn="1"/>
          </p:nvGrpSpPr>
          <p:grpSpPr>
            <a:xfrm>
              <a:off x="4952858" y="2597150"/>
              <a:ext cx="1016000" cy="584200"/>
              <a:chOff x="3413126" y="2597150"/>
              <a:chExt cx="1016000" cy="584200"/>
            </a:xfrm>
          </p:grpSpPr>
          <p:sp>
            <p:nvSpPr>
              <p:cNvPr id="78" name="Freeform 58"/>
              <p:cNvSpPr/>
              <p:nvPr userDrawn="1"/>
            </p:nvSpPr>
            <p:spPr bwMode="auto">
              <a:xfrm>
                <a:off x="3413126" y="2597150"/>
                <a:ext cx="508000" cy="292100"/>
              </a:xfrm>
              <a:custGeom>
                <a:avLst/>
                <a:gdLst>
                  <a:gd name="T0" fmla="*/ 0 w 320"/>
                  <a:gd name="T1" fmla="*/ 184 h 184"/>
                  <a:gd name="T2" fmla="*/ 0 w 320"/>
                  <a:gd name="T3" fmla="*/ 184 h 184"/>
                  <a:gd name="T4" fmla="*/ 320 w 320"/>
                  <a:gd name="T5" fmla="*/ 184 h 184"/>
                  <a:gd name="T6" fmla="*/ 320 w 320"/>
                  <a:gd name="T7" fmla="*/ 0 h 184"/>
                  <a:gd name="T8" fmla="*/ 320 w 320"/>
                  <a:gd name="T9" fmla="*/ 0 h 184"/>
                  <a:gd name="T10" fmla="*/ 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0" y="184"/>
                    </a:moveTo>
                    <a:lnTo>
                      <a:pt x="0" y="184"/>
                    </a:lnTo>
                    <a:lnTo>
                      <a:pt x="320" y="184"/>
                    </a:lnTo>
                    <a:lnTo>
                      <a:pt x="320" y="0"/>
                    </a:lnTo>
                    <a:lnTo>
                      <a:pt x="320" y="0"/>
                    </a:lnTo>
                    <a:lnTo>
                      <a:pt x="0" y="184"/>
                    </a:lnTo>
                    <a:close/>
                  </a:path>
                </a:pathLst>
              </a:custGeom>
              <a:solidFill>
                <a:schemeClr val="accent1">
                  <a:alpha val="60000"/>
                </a:schemeClr>
              </a:solidFill>
              <a:ln>
                <a:noFill/>
              </a:ln>
            </p:spPr>
            <p:txBody>
              <a:bodyPr vert="horz" wrap="square" lIns="91440" tIns="45720" rIns="91440" bIns="45720" numCol="1" anchor="t" anchorCtr="0" compatLnSpc="1">
                <a:noAutofit/>
              </a:bodyPr>
              <a:lstStyle/>
              <a:p>
                <a:pPr lvl="0"/>
                <a:endParaRPr lang="en-US"/>
              </a:p>
            </p:txBody>
          </p:sp>
          <p:sp>
            <p:nvSpPr>
              <p:cNvPr id="79" name="Freeform 59"/>
              <p:cNvSpPr/>
              <p:nvPr userDrawn="1"/>
            </p:nvSpPr>
            <p:spPr bwMode="auto">
              <a:xfrm>
                <a:off x="3921126" y="2889250"/>
                <a:ext cx="508000" cy="292100"/>
              </a:xfrm>
              <a:custGeom>
                <a:avLst/>
                <a:gdLst>
                  <a:gd name="T0" fmla="*/ 0 w 320"/>
                  <a:gd name="T1" fmla="*/ 184 h 184"/>
                  <a:gd name="T2" fmla="*/ 0 w 320"/>
                  <a:gd name="T3" fmla="*/ 184 h 184"/>
                  <a:gd name="T4" fmla="*/ 320 w 320"/>
                  <a:gd name="T5" fmla="*/ 0 h 184"/>
                  <a:gd name="T6" fmla="*/ 0 w 320"/>
                  <a:gd name="T7" fmla="*/ 0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0" y="184"/>
                    </a:lnTo>
                    <a:lnTo>
                      <a:pt x="320" y="0"/>
                    </a:lnTo>
                    <a:lnTo>
                      <a:pt x="0" y="0"/>
                    </a:lnTo>
                    <a:lnTo>
                      <a:pt x="0" y="184"/>
                    </a:lnTo>
                    <a:close/>
                  </a:path>
                </a:pathLst>
              </a:custGeom>
              <a:solidFill>
                <a:schemeClr val="accent1">
                  <a:alpha val="60000"/>
                </a:schemeClr>
              </a:solidFill>
              <a:ln>
                <a:noFill/>
              </a:ln>
            </p:spPr>
            <p:txBody>
              <a:bodyPr vert="horz" wrap="square" lIns="91440" tIns="45720" rIns="91440" bIns="45720" numCol="1" anchor="t" anchorCtr="0" compatLnSpc="1">
                <a:noAutofit/>
              </a:bodyPr>
              <a:lstStyle/>
              <a:p>
                <a:pPr lvl="0"/>
                <a:endParaRPr lang="en-US"/>
              </a:p>
            </p:txBody>
          </p:sp>
          <p:sp>
            <p:nvSpPr>
              <p:cNvPr id="80" name="Freeform 60"/>
              <p:cNvSpPr/>
              <p:nvPr userDrawn="1"/>
            </p:nvSpPr>
            <p:spPr bwMode="auto">
              <a:xfrm>
                <a:off x="3413126" y="2889250"/>
                <a:ext cx="508000" cy="292100"/>
              </a:xfrm>
              <a:custGeom>
                <a:avLst/>
                <a:gdLst>
                  <a:gd name="T0" fmla="*/ 78 w 320"/>
                  <a:gd name="T1" fmla="*/ 44 h 184"/>
                  <a:gd name="T2" fmla="*/ 320 w 320"/>
                  <a:gd name="T3" fmla="*/ 184 h 184"/>
                  <a:gd name="T4" fmla="*/ 320 w 320"/>
                  <a:gd name="T5" fmla="*/ 0 h 184"/>
                  <a:gd name="T6" fmla="*/ 0 w 320"/>
                  <a:gd name="T7" fmla="*/ 0 h 184"/>
                  <a:gd name="T8" fmla="*/ 78 w 320"/>
                  <a:gd name="T9" fmla="*/ 44 h 184"/>
                </a:gdLst>
                <a:ahLst/>
                <a:cxnLst>
                  <a:cxn ang="0">
                    <a:pos x="T0" y="T1"/>
                  </a:cxn>
                  <a:cxn ang="0">
                    <a:pos x="T2" y="T3"/>
                  </a:cxn>
                  <a:cxn ang="0">
                    <a:pos x="T4" y="T5"/>
                  </a:cxn>
                  <a:cxn ang="0">
                    <a:pos x="T6" y="T7"/>
                  </a:cxn>
                  <a:cxn ang="0">
                    <a:pos x="T8" y="T9"/>
                  </a:cxn>
                </a:cxnLst>
                <a:rect l="0" t="0" r="r" b="b"/>
                <a:pathLst>
                  <a:path w="320" h="184">
                    <a:moveTo>
                      <a:pt x="78" y="44"/>
                    </a:moveTo>
                    <a:lnTo>
                      <a:pt x="320" y="184"/>
                    </a:lnTo>
                    <a:lnTo>
                      <a:pt x="320" y="0"/>
                    </a:lnTo>
                    <a:lnTo>
                      <a:pt x="0" y="0"/>
                    </a:lnTo>
                    <a:lnTo>
                      <a:pt x="78" y="44"/>
                    </a:lnTo>
                    <a:close/>
                  </a:path>
                </a:pathLst>
              </a:custGeom>
              <a:solidFill>
                <a:schemeClr val="accent1">
                  <a:alpha val="60000"/>
                </a:schemeClr>
              </a:solidFill>
              <a:ln>
                <a:noFill/>
              </a:ln>
            </p:spPr>
            <p:txBody>
              <a:bodyPr vert="horz" wrap="square" lIns="91440" tIns="45720" rIns="91440" bIns="45720" numCol="1" anchor="t" anchorCtr="0" compatLnSpc="1">
                <a:noAutofit/>
              </a:bodyPr>
              <a:lstStyle/>
              <a:p>
                <a:pPr lvl="0"/>
                <a:endParaRPr lang="en-US"/>
              </a:p>
            </p:txBody>
          </p:sp>
          <p:sp>
            <p:nvSpPr>
              <p:cNvPr id="81" name="Freeform 62"/>
              <p:cNvSpPr/>
              <p:nvPr userDrawn="1"/>
            </p:nvSpPr>
            <p:spPr bwMode="auto">
              <a:xfrm>
                <a:off x="3921126" y="2597150"/>
                <a:ext cx="508000" cy="292100"/>
              </a:xfrm>
              <a:custGeom>
                <a:avLst/>
                <a:gdLst>
                  <a:gd name="T0" fmla="*/ 0 w 320"/>
                  <a:gd name="T1" fmla="*/ 0 h 184"/>
                  <a:gd name="T2" fmla="*/ 0 w 320"/>
                  <a:gd name="T3" fmla="*/ 184 h 184"/>
                  <a:gd name="T4" fmla="*/ 320 w 320"/>
                  <a:gd name="T5" fmla="*/ 184 h 184"/>
                  <a:gd name="T6" fmla="*/ 320 w 320"/>
                  <a:gd name="T7" fmla="*/ 184 h 184"/>
                  <a:gd name="T8" fmla="*/ 0 w 320"/>
                  <a:gd name="T9" fmla="*/ 0 h 184"/>
                  <a:gd name="T10" fmla="*/ 0 w 320"/>
                  <a:gd name="T11" fmla="*/ 0 h 184"/>
                </a:gdLst>
                <a:ahLst/>
                <a:cxnLst>
                  <a:cxn ang="0">
                    <a:pos x="T0" y="T1"/>
                  </a:cxn>
                  <a:cxn ang="0">
                    <a:pos x="T2" y="T3"/>
                  </a:cxn>
                  <a:cxn ang="0">
                    <a:pos x="T4" y="T5"/>
                  </a:cxn>
                  <a:cxn ang="0">
                    <a:pos x="T6" y="T7"/>
                  </a:cxn>
                  <a:cxn ang="0">
                    <a:pos x="T8" y="T9"/>
                  </a:cxn>
                  <a:cxn ang="0">
                    <a:pos x="T10" y="T11"/>
                  </a:cxn>
                </a:cxnLst>
                <a:rect l="0" t="0" r="r" b="b"/>
                <a:pathLst>
                  <a:path w="320" h="184">
                    <a:moveTo>
                      <a:pt x="0" y="0"/>
                    </a:moveTo>
                    <a:lnTo>
                      <a:pt x="0" y="184"/>
                    </a:lnTo>
                    <a:lnTo>
                      <a:pt x="320" y="184"/>
                    </a:lnTo>
                    <a:lnTo>
                      <a:pt x="320" y="184"/>
                    </a:lnTo>
                    <a:lnTo>
                      <a:pt x="0" y="0"/>
                    </a:lnTo>
                    <a:lnTo>
                      <a:pt x="0" y="0"/>
                    </a:lnTo>
                    <a:close/>
                  </a:path>
                </a:pathLst>
              </a:custGeom>
              <a:solidFill>
                <a:schemeClr val="accent1">
                  <a:alpha val="60000"/>
                </a:schemeClr>
              </a:solidFill>
              <a:ln>
                <a:noFill/>
              </a:ln>
            </p:spPr>
            <p:txBody>
              <a:bodyPr vert="horz" wrap="square" lIns="91440" tIns="45720" rIns="91440" bIns="45720" numCol="1" anchor="t" anchorCtr="0" compatLnSpc="1">
                <a:noAutofit/>
              </a:bodyPr>
              <a:lstStyle/>
              <a:p>
                <a:pPr lvl="0"/>
                <a:endParaRPr lang="en-US"/>
              </a:p>
            </p:txBody>
          </p:sp>
        </p:grpSp>
        <p:grpSp>
          <p:nvGrpSpPr>
            <p:cNvPr id="70" name="Group 69"/>
            <p:cNvGrpSpPr/>
            <p:nvPr userDrawn="1"/>
          </p:nvGrpSpPr>
          <p:grpSpPr>
            <a:xfrm>
              <a:off x="4952858" y="2012950"/>
              <a:ext cx="1016000" cy="584200"/>
              <a:chOff x="3413126" y="2012950"/>
              <a:chExt cx="1016000" cy="584200"/>
            </a:xfrm>
          </p:grpSpPr>
          <p:sp>
            <p:nvSpPr>
              <p:cNvPr id="74" name="Freeform 65"/>
              <p:cNvSpPr/>
              <p:nvPr userDrawn="1"/>
            </p:nvSpPr>
            <p:spPr bwMode="auto">
              <a:xfrm>
                <a:off x="3413126" y="2305050"/>
                <a:ext cx="508000" cy="292100"/>
              </a:xfrm>
              <a:custGeom>
                <a:avLst/>
                <a:gdLst>
                  <a:gd name="T0" fmla="*/ 320 w 320"/>
                  <a:gd name="T1" fmla="*/ 0 h 184"/>
                  <a:gd name="T2" fmla="*/ 0 w 320"/>
                  <a:gd name="T3" fmla="*/ 0 h 184"/>
                  <a:gd name="T4" fmla="*/ 0 w 320"/>
                  <a:gd name="T5" fmla="*/ 0 h 184"/>
                  <a:gd name="T6" fmla="*/ 256 w 320"/>
                  <a:gd name="T7" fmla="*/ 148 h 184"/>
                  <a:gd name="T8" fmla="*/ 320 w 320"/>
                  <a:gd name="T9" fmla="*/ 184 h 184"/>
                  <a:gd name="T10" fmla="*/ 320 w 320"/>
                  <a:gd name="T11" fmla="*/ 0 h 184"/>
                </a:gdLst>
                <a:ahLst/>
                <a:cxnLst>
                  <a:cxn ang="0">
                    <a:pos x="T0" y="T1"/>
                  </a:cxn>
                  <a:cxn ang="0">
                    <a:pos x="T2" y="T3"/>
                  </a:cxn>
                  <a:cxn ang="0">
                    <a:pos x="T4" y="T5"/>
                  </a:cxn>
                  <a:cxn ang="0">
                    <a:pos x="T6" y="T7"/>
                  </a:cxn>
                  <a:cxn ang="0">
                    <a:pos x="T8" y="T9"/>
                  </a:cxn>
                  <a:cxn ang="0">
                    <a:pos x="T10" y="T11"/>
                  </a:cxn>
                </a:cxnLst>
                <a:rect l="0" t="0" r="r" b="b"/>
                <a:pathLst>
                  <a:path w="320" h="184">
                    <a:moveTo>
                      <a:pt x="320" y="0"/>
                    </a:moveTo>
                    <a:lnTo>
                      <a:pt x="0" y="0"/>
                    </a:lnTo>
                    <a:lnTo>
                      <a:pt x="0" y="0"/>
                    </a:lnTo>
                    <a:lnTo>
                      <a:pt x="256" y="148"/>
                    </a:lnTo>
                    <a:lnTo>
                      <a:pt x="320" y="184"/>
                    </a:lnTo>
                    <a:lnTo>
                      <a:pt x="320" y="0"/>
                    </a:lnTo>
                    <a:close/>
                  </a:path>
                </a:pathLst>
              </a:custGeom>
              <a:solidFill>
                <a:schemeClr val="accent1">
                  <a:alpha val="90000"/>
                </a:schemeClr>
              </a:solidFill>
              <a:ln>
                <a:noFill/>
              </a:ln>
            </p:spPr>
            <p:txBody>
              <a:bodyPr vert="horz" wrap="square" lIns="91440" tIns="45720" rIns="91440" bIns="45720" numCol="1" anchor="t" anchorCtr="0" compatLnSpc="1">
                <a:noAutofit/>
              </a:bodyPr>
              <a:lstStyle/>
              <a:p>
                <a:pPr lvl="0"/>
                <a:endParaRPr lang="en-US"/>
              </a:p>
            </p:txBody>
          </p:sp>
          <p:sp>
            <p:nvSpPr>
              <p:cNvPr id="75" name="Freeform 66"/>
              <p:cNvSpPr/>
              <p:nvPr userDrawn="1"/>
            </p:nvSpPr>
            <p:spPr bwMode="auto">
              <a:xfrm>
                <a:off x="3921126" y="2305050"/>
                <a:ext cx="508000" cy="292100"/>
              </a:xfrm>
              <a:custGeom>
                <a:avLst/>
                <a:gdLst>
                  <a:gd name="T0" fmla="*/ 0 w 320"/>
                  <a:gd name="T1" fmla="*/ 184 h 184"/>
                  <a:gd name="T2" fmla="*/ 0 w 320"/>
                  <a:gd name="T3" fmla="*/ 184 h 184"/>
                  <a:gd name="T4" fmla="*/ 0 w 320"/>
                  <a:gd name="T5" fmla="*/ 184 h 184"/>
                  <a:gd name="T6" fmla="*/ 320 w 320"/>
                  <a:gd name="T7" fmla="*/ 0 h 184"/>
                  <a:gd name="T8" fmla="*/ 320 w 320"/>
                  <a:gd name="T9" fmla="*/ 0 h 184"/>
                  <a:gd name="T10" fmla="*/ 0 w 320"/>
                  <a:gd name="T11" fmla="*/ 0 h 184"/>
                  <a:gd name="T12" fmla="*/ 0 w 320"/>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320" h="184">
                    <a:moveTo>
                      <a:pt x="0" y="184"/>
                    </a:moveTo>
                    <a:lnTo>
                      <a:pt x="0" y="184"/>
                    </a:lnTo>
                    <a:lnTo>
                      <a:pt x="0" y="184"/>
                    </a:lnTo>
                    <a:lnTo>
                      <a:pt x="320" y="0"/>
                    </a:lnTo>
                    <a:lnTo>
                      <a:pt x="320" y="0"/>
                    </a:lnTo>
                    <a:lnTo>
                      <a:pt x="0" y="0"/>
                    </a:lnTo>
                    <a:lnTo>
                      <a:pt x="0" y="184"/>
                    </a:lnTo>
                    <a:close/>
                  </a:path>
                </a:pathLst>
              </a:custGeom>
              <a:solidFill>
                <a:schemeClr val="accent1">
                  <a:alpha val="90000"/>
                </a:schemeClr>
              </a:solidFill>
              <a:ln>
                <a:noFill/>
              </a:ln>
            </p:spPr>
            <p:txBody>
              <a:bodyPr vert="horz" wrap="square" lIns="91440" tIns="45720" rIns="91440" bIns="45720" numCol="1" anchor="t" anchorCtr="0" compatLnSpc="1">
                <a:noAutofit/>
              </a:bodyPr>
              <a:lstStyle/>
              <a:p>
                <a:pPr lvl="0"/>
                <a:endParaRPr lang="en-US"/>
              </a:p>
            </p:txBody>
          </p:sp>
          <p:sp>
            <p:nvSpPr>
              <p:cNvPr id="76" name="Freeform 67"/>
              <p:cNvSpPr/>
              <p:nvPr userDrawn="1"/>
            </p:nvSpPr>
            <p:spPr bwMode="auto">
              <a:xfrm>
                <a:off x="3413126" y="2012950"/>
                <a:ext cx="508000" cy="292100"/>
              </a:xfrm>
              <a:custGeom>
                <a:avLst/>
                <a:gdLst>
                  <a:gd name="T0" fmla="*/ 320 w 320"/>
                  <a:gd name="T1" fmla="*/ 184 h 184"/>
                  <a:gd name="T2" fmla="*/ 320 w 320"/>
                  <a:gd name="T3" fmla="*/ 0 h 184"/>
                  <a:gd name="T4" fmla="*/ 320 w 320"/>
                  <a:gd name="T5" fmla="*/ 0 h 184"/>
                  <a:gd name="T6" fmla="*/ 216 w 320"/>
                  <a:gd name="T7" fmla="*/ 60 h 184"/>
                  <a:gd name="T8" fmla="*/ 0 w 320"/>
                  <a:gd name="T9" fmla="*/ 184 h 184"/>
                  <a:gd name="T10" fmla="*/ 32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320" y="184"/>
                    </a:moveTo>
                    <a:lnTo>
                      <a:pt x="320" y="0"/>
                    </a:lnTo>
                    <a:lnTo>
                      <a:pt x="320" y="0"/>
                    </a:lnTo>
                    <a:lnTo>
                      <a:pt x="216" y="60"/>
                    </a:lnTo>
                    <a:lnTo>
                      <a:pt x="0" y="184"/>
                    </a:lnTo>
                    <a:lnTo>
                      <a:pt x="320" y="184"/>
                    </a:lnTo>
                    <a:close/>
                  </a:path>
                </a:pathLst>
              </a:custGeom>
              <a:solidFill>
                <a:schemeClr val="accent1">
                  <a:alpha val="90000"/>
                </a:schemeClr>
              </a:solidFill>
              <a:ln>
                <a:noFill/>
              </a:ln>
            </p:spPr>
            <p:txBody>
              <a:bodyPr vert="horz" wrap="square" lIns="91440" tIns="45720" rIns="91440" bIns="45720" numCol="1" anchor="t" anchorCtr="0" compatLnSpc="1">
                <a:noAutofit/>
              </a:bodyPr>
              <a:lstStyle/>
              <a:p>
                <a:pPr lvl="0"/>
                <a:endParaRPr lang="en-US"/>
              </a:p>
            </p:txBody>
          </p:sp>
          <p:sp>
            <p:nvSpPr>
              <p:cNvPr id="77" name="Freeform 71"/>
              <p:cNvSpPr/>
              <p:nvPr userDrawn="1"/>
            </p:nvSpPr>
            <p:spPr bwMode="auto">
              <a:xfrm>
                <a:off x="3921126" y="2012950"/>
                <a:ext cx="508000" cy="292100"/>
              </a:xfrm>
              <a:custGeom>
                <a:avLst/>
                <a:gdLst>
                  <a:gd name="T0" fmla="*/ 0 w 320"/>
                  <a:gd name="T1" fmla="*/ 184 h 184"/>
                  <a:gd name="T2" fmla="*/ 320 w 320"/>
                  <a:gd name="T3" fmla="*/ 184 h 184"/>
                  <a:gd name="T4" fmla="*/ 0 w 320"/>
                  <a:gd name="T5" fmla="*/ 0 h 184"/>
                  <a:gd name="T6" fmla="*/ 0 w 320"/>
                  <a:gd name="T7" fmla="*/ 0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320" y="184"/>
                    </a:lnTo>
                    <a:lnTo>
                      <a:pt x="0" y="0"/>
                    </a:lnTo>
                    <a:lnTo>
                      <a:pt x="0" y="0"/>
                    </a:lnTo>
                    <a:lnTo>
                      <a:pt x="0" y="184"/>
                    </a:lnTo>
                    <a:close/>
                  </a:path>
                </a:pathLst>
              </a:custGeom>
              <a:solidFill>
                <a:schemeClr val="accent1">
                  <a:alpha val="90000"/>
                </a:schemeClr>
              </a:solidFill>
              <a:ln>
                <a:noFill/>
              </a:ln>
            </p:spPr>
            <p:txBody>
              <a:bodyPr vert="horz" wrap="square" lIns="91440" tIns="45720" rIns="91440" bIns="45720" numCol="1" anchor="t" anchorCtr="0" compatLnSpc="1">
                <a:noAutofit/>
              </a:bodyPr>
              <a:lstStyle/>
              <a:p>
                <a:pPr lvl="0"/>
                <a:endParaRPr lang="en-US"/>
              </a:p>
            </p:txBody>
          </p:sp>
        </p:grpSp>
        <p:grpSp>
          <p:nvGrpSpPr>
            <p:cNvPr id="71" name="Group 70"/>
            <p:cNvGrpSpPr/>
            <p:nvPr userDrawn="1"/>
          </p:nvGrpSpPr>
          <p:grpSpPr>
            <a:xfrm>
              <a:off x="4952858" y="1717675"/>
              <a:ext cx="508000" cy="587375"/>
              <a:chOff x="3413126" y="1717675"/>
              <a:chExt cx="508000" cy="587375"/>
            </a:xfrm>
          </p:grpSpPr>
          <p:sp>
            <p:nvSpPr>
              <p:cNvPr id="72" name="Freeform 74"/>
              <p:cNvSpPr/>
              <p:nvPr userDrawn="1"/>
            </p:nvSpPr>
            <p:spPr bwMode="auto">
              <a:xfrm>
                <a:off x="3413126" y="2012950"/>
                <a:ext cx="508000" cy="292100"/>
              </a:xfrm>
              <a:custGeom>
                <a:avLst/>
                <a:gdLst>
                  <a:gd name="T0" fmla="*/ 216 w 320"/>
                  <a:gd name="T1" fmla="*/ 60 h 184"/>
                  <a:gd name="T2" fmla="*/ 320 w 320"/>
                  <a:gd name="T3" fmla="*/ 0 h 184"/>
                  <a:gd name="T4" fmla="*/ 0 w 320"/>
                  <a:gd name="T5" fmla="*/ 0 h 184"/>
                  <a:gd name="T6" fmla="*/ 0 w 320"/>
                  <a:gd name="T7" fmla="*/ 184 h 184"/>
                  <a:gd name="T8" fmla="*/ 0 w 320"/>
                  <a:gd name="T9" fmla="*/ 184 h 184"/>
                  <a:gd name="T10" fmla="*/ 216 w 320"/>
                  <a:gd name="T11" fmla="*/ 60 h 184"/>
                </a:gdLst>
                <a:ahLst/>
                <a:cxnLst>
                  <a:cxn ang="0">
                    <a:pos x="T0" y="T1"/>
                  </a:cxn>
                  <a:cxn ang="0">
                    <a:pos x="T2" y="T3"/>
                  </a:cxn>
                  <a:cxn ang="0">
                    <a:pos x="T4" y="T5"/>
                  </a:cxn>
                  <a:cxn ang="0">
                    <a:pos x="T6" y="T7"/>
                  </a:cxn>
                  <a:cxn ang="0">
                    <a:pos x="T8" y="T9"/>
                  </a:cxn>
                  <a:cxn ang="0">
                    <a:pos x="T10" y="T11"/>
                  </a:cxn>
                </a:cxnLst>
                <a:rect l="0" t="0" r="r" b="b"/>
                <a:pathLst>
                  <a:path w="320" h="184">
                    <a:moveTo>
                      <a:pt x="216" y="60"/>
                    </a:moveTo>
                    <a:lnTo>
                      <a:pt x="320" y="0"/>
                    </a:lnTo>
                    <a:lnTo>
                      <a:pt x="0" y="0"/>
                    </a:lnTo>
                    <a:lnTo>
                      <a:pt x="0" y="184"/>
                    </a:lnTo>
                    <a:lnTo>
                      <a:pt x="0" y="184"/>
                    </a:lnTo>
                    <a:lnTo>
                      <a:pt x="216" y="60"/>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a:p>
            </p:txBody>
          </p:sp>
          <p:sp>
            <p:nvSpPr>
              <p:cNvPr id="73" name="Freeform 75"/>
              <p:cNvSpPr/>
              <p:nvPr userDrawn="1"/>
            </p:nvSpPr>
            <p:spPr bwMode="auto">
              <a:xfrm>
                <a:off x="3413126" y="1717675"/>
                <a:ext cx="508000" cy="295275"/>
              </a:xfrm>
              <a:custGeom>
                <a:avLst/>
                <a:gdLst>
                  <a:gd name="T0" fmla="*/ 320 w 320"/>
                  <a:gd name="T1" fmla="*/ 186 h 186"/>
                  <a:gd name="T2" fmla="*/ 0 w 320"/>
                  <a:gd name="T3" fmla="*/ 0 h 186"/>
                  <a:gd name="T4" fmla="*/ 0 w 320"/>
                  <a:gd name="T5" fmla="*/ 186 h 186"/>
                  <a:gd name="T6" fmla="*/ 320 w 320"/>
                  <a:gd name="T7" fmla="*/ 186 h 186"/>
                  <a:gd name="T8" fmla="*/ 320 w 320"/>
                  <a:gd name="T9" fmla="*/ 186 h 186"/>
                </a:gdLst>
                <a:ahLst/>
                <a:cxnLst>
                  <a:cxn ang="0">
                    <a:pos x="T0" y="T1"/>
                  </a:cxn>
                  <a:cxn ang="0">
                    <a:pos x="T2" y="T3"/>
                  </a:cxn>
                  <a:cxn ang="0">
                    <a:pos x="T4" y="T5"/>
                  </a:cxn>
                  <a:cxn ang="0">
                    <a:pos x="T6" y="T7"/>
                  </a:cxn>
                  <a:cxn ang="0">
                    <a:pos x="T8" y="T9"/>
                  </a:cxn>
                </a:cxnLst>
                <a:rect l="0" t="0" r="r" b="b"/>
                <a:pathLst>
                  <a:path w="320" h="186">
                    <a:moveTo>
                      <a:pt x="320" y="186"/>
                    </a:moveTo>
                    <a:lnTo>
                      <a:pt x="0" y="0"/>
                    </a:lnTo>
                    <a:lnTo>
                      <a:pt x="0" y="186"/>
                    </a:lnTo>
                    <a:lnTo>
                      <a:pt x="320" y="186"/>
                    </a:lnTo>
                    <a:lnTo>
                      <a:pt x="320" y="186"/>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a:p>
            </p:txBody>
          </p:sp>
        </p:gr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Contents">
    <p:bg>
      <p:bgPr>
        <a:solidFill>
          <a:schemeClr val="tx2"/>
        </a:solidFill>
        <a:effectLst/>
      </p:bgPr>
    </p:bg>
    <p:spTree>
      <p:nvGrpSpPr>
        <p:cNvPr id="1" name=""/>
        <p:cNvGrpSpPr/>
        <p:nvPr/>
      </p:nvGrpSpPr>
      <p:grpSpPr>
        <a:xfrm>
          <a:off x="0" y="0"/>
          <a:ext cx="0" cy="0"/>
          <a:chOff x="0" y="0"/>
          <a:chExt cx="0" cy="0"/>
        </a:xfrm>
      </p:grpSpPr>
      <p:sp>
        <p:nvSpPr>
          <p:cNvPr id="103" name="Freeform 42"/>
          <p:cNvSpPr/>
          <p:nvPr userDrawn="1"/>
        </p:nvSpPr>
        <p:spPr bwMode="auto">
          <a:xfrm>
            <a:off x="480484" y="358775"/>
            <a:ext cx="11231033" cy="6140450"/>
          </a:xfrm>
          <a:custGeom>
            <a:avLst/>
            <a:gdLst>
              <a:gd name="T0" fmla="*/ 2654 w 2654"/>
              <a:gd name="T1" fmla="*/ 1934 h 1934"/>
              <a:gd name="T2" fmla="*/ 114 w 2654"/>
              <a:gd name="T3" fmla="*/ 1934 h 1934"/>
              <a:gd name="T4" fmla="*/ 0 w 2654"/>
              <a:gd name="T5" fmla="*/ 1820 h 1934"/>
              <a:gd name="T6" fmla="*/ 0 w 2654"/>
              <a:gd name="T7" fmla="*/ 0 h 1934"/>
              <a:gd name="T8" fmla="*/ 2540 w 2654"/>
              <a:gd name="T9" fmla="*/ 0 h 1934"/>
              <a:gd name="T10" fmla="*/ 2654 w 2654"/>
              <a:gd name="T11" fmla="*/ 114 h 1934"/>
              <a:gd name="T12" fmla="*/ 2654 w 2654"/>
              <a:gd name="T13" fmla="*/ 1934 h 1934"/>
            </a:gdLst>
            <a:ahLst/>
            <a:cxnLst>
              <a:cxn ang="0">
                <a:pos x="T0" y="T1"/>
              </a:cxn>
              <a:cxn ang="0">
                <a:pos x="T2" y="T3"/>
              </a:cxn>
              <a:cxn ang="0">
                <a:pos x="T4" y="T5"/>
              </a:cxn>
              <a:cxn ang="0">
                <a:pos x="T6" y="T7"/>
              </a:cxn>
              <a:cxn ang="0">
                <a:pos x="T8" y="T9"/>
              </a:cxn>
              <a:cxn ang="0">
                <a:pos x="T10" y="T11"/>
              </a:cxn>
              <a:cxn ang="0">
                <a:pos x="T12" y="T13"/>
              </a:cxn>
            </a:cxnLst>
            <a:rect l="0" t="0" r="r" b="b"/>
            <a:pathLst>
              <a:path w="2654" h="1934">
                <a:moveTo>
                  <a:pt x="2654" y="1934"/>
                </a:moveTo>
                <a:cubicBezTo>
                  <a:pt x="114" y="1934"/>
                  <a:pt x="114" y="1934"/>
                  <a:pt x="114" y="1934"/>
                </a:cubicBezTo>
                <a:cubicBezTo>
                  <a:pt x="69" y="1889"/>
                  <a:pt x="45" y="1865"/>
                  <a:pt x="0" y="1820"/>
                </a:cubicBezTo>
                <a:cubicBezTo>
                  <a:pt x="0" y="0"/>
                  <a:pt x="0" y="0"/>
                  <a:pt x="0" y="0"/>
                </a:cubicBezTo>
                <a:cubicBezTo>
                  <a:pt x="2540" y="0"/>
                  <a:pt x="2540" y="0"/>
                  <a:pt x="2540" y="0"/>
                </a:cubicBezTo>
                <a:cubicBezTo>
                  <a:pt x="2585" y="45"/>
                  <a:pt x="2609" y="69"/>
                  <a:pt x="2654" y="114"/>
                </a:cubicBezTo>
                <a:lnTo>
                  <a:pt x="2654" y="1934"/>
                </a:lnTo>
                <a:close/>
              </a:path>
            </a:pathLst>
          </a:custGeom>
          <a:solidFill>
            <a:schemeClr val="bg2">
              <a:alpha val="10000"/>
            </a:schemeClr>
          </a:solidFill>
          <a:ln>
            <a:noFill/>
          </a:ln>
        </p:spPr>
        <p:txBody>
          <a:bodyPr vert="horz" wrap="square" lIns="91440" tIns="45720" rIns="91440" bIns="45720" numCol="1" anchor="t" anchorCtr="0" compatLnSpc="1"/>
          <a:lstStyle/>
          <a:p>
            <a:endParaRPr lang="en-US"/>
          </a:p>
        </p:txBody>
      </p:sp>
      <p:sp>
        <p:nvSpPr>
          <p:cNvPr id="2" name="Title 1"/>
          <p:cNvSpPr>
            <a:spLocks noGrp="1"/>
          </p:cNvSpPr>
          <p:nvPr>
            <p:ph type="title" hasCustomPrompt="1"/>
          </p:nvPr>
        </p:nvSpPr>
        <p:spPr>
          <a:xfrm>
            <a:off x="1775884" y="1332802"/>
            <a:ext cx="8640233" cy="593682"/>
          </a:xfrm>
        </p:spPr>
        <p:txBody>
          <a:bodyPr anchor="b"/>
          <a:lstStyle>
            <a:lvl1pPr>
              <a:defRPr sz="4000">
                <a:solidFill>
                  <a:schemeClr val="bg1"/>
                </a:solidFill>
              </a:defRPr>
            </a:lvl1pPr>
          </a:lstStyle>
          <a:p>
            <a:r>
              <a:rPr lang="en-US" dirty="0"/>
              <a:t>Contents</a:t>
            </a:r>
            <a:endParaRPr lang="en-US" dirty="0"/>
          </a:p>
        </p:txBody>
      </p:sp>
      <p:cxnSp>
        <p:nvCxnSpPr>
          <p:cNvPr id="19" name="Straight Connector 18"/>
          <p:cNvCxnSpPr/>
          <p:nvPr userDrawn="1"/>
        </p:nvCxnSpPr>
        <p:spPr>
          <a:xfrm>
            <a:off x="1775884" y="2723033"/>
            <a:ext cx="8640233" cy="0"/>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1" name="Text Placeholder 20"/>
          <p:cNvSpPr>
            <a:spLocks noGrp="1"/>
          </p:cNvSpPr>
          <p:nvPr>
            <p:ph type="body" sz="quarter" idx="10" hasCustomPrompt="1"/>
          </p:nvPr>
        </p:nvSpPr>
        <p:spPr>
          <a:xfrm>
            <a:off x="1775884" y="1988984"/>
            <a:ext cx="8640233" cy="624430"/>
          </a:xfrm>
        </p:spPr>
        <p:txBody>
          <a:bodyPr lIns="0" tIns="0" rIns="0" bIns="0">
            <a:noAutofit/>
          </a:bodyPr>
          <a:lstStyle>
            <a:lvl1pPr marL="0" indent="0">
              <a:lnSpc>
                <a:spcPts val="1700"/>
              </a:lnSpc>
              <a:spcBef>
                <a:spcPts val="0"/>
              </a:spcBef>
              <a:buFont typeface="Arial" panose="020B0604020202020204" pitchFamily="34" charset="0"/>
              <a:buNone/>
              <a:defRPr sz="1100" baseline="0">
                <a:solidFill>
                  <a:schemeClr val="bg1">
                    <a:alpha val="50000"/>
                  </a:schemeClr>
                </a:solidFill>
              </a:defRPr>
            </a:lvl1pPr>
            <a:lvl2pPr marL="457200" indent="0">
              <a:buFont typeface="Arial" panose="020B0604020202020204" pitchFamily="34" charset="0"/>
              <a:buNone/>
              <a:defRPr sz="1100">
                <a:solidFill>
                  <a:schemeClr val="bg2"/>
                </a:solidFill>
              </a:defRPr>
            </a:lvl2pPr>
            <a:lvl3pPr marL="914400" indent="0">
              <a:buFont typeface="Arial" panose="020B0604020202020204" pitchFamily="34" charset="0"/>
              <a:buNone/>
              <a:defRPr sz="1100">
                <a:solidFill>
                  <a:schemeClr val="bg2"/>
                </a:solidFill>
              </a:defRPr>
            </a:lvl3pPr>
            <a:lvl4pPr marL="1371600" indent="0">
              <a:buFont typeface="Arial" panose="020B0604020202020204" pitchFamily="34" charset="0"/>
              <a:buNone/>
              <a:defRPr sz="1100">
                <a:solidFill>
                  <a:schemeClr val="bg2"/>
                </a:solidFill>
              </a:defRPr>
            </a:lvl4pPr>
            <a:lvl5pPr marL="1828800" indent="0">
              <a:buFont typeface="Arial" panose="020B0604020202020204" pitchFamily="34" charset="0"/>
              <a:buNone/>
              <a:defRPr sz="1100">
                <a:solidFill>
                  <a:schemeClr val="bg2"/>
                </a:solidFill>
              </a:defRPr>
            </a:lvl5pPr>
          </a:lstStyle>
          <a:p>
            <a:pPr lvl="0"/>
            <a:r>
              <a:rPr lang="en-US" dirty="0"/>
              <a:t>Insert Your Text Here</a:t>
            </a:r>
            <a:endParaRPr lang="en-US" dirty="0"/>
          </a:p>
        </p:txBody>
      </p:sp>
      <p:sp>
        <p:nvSpPr>
          <p:cNvPr id="23" name="Text Placeholder 22"/>
          <p:cNvSpPr>
            <a:spLocks noGrp="1"/>
          </p:cNvSpPr>
          <p:nvPr>
            <p:ph type="body" sz="quarter" idx="11" hasCustomPrompt="1"/>
          </p:nvPr>
        </p:nvSpPr>
        <p:spPr>
          <a:xfrm>
            <a:off x="1775884" y="3049226"/>
            <a:ext cx="8640233" cy="2207099"/>
          </a:xfrm>
        </p:spPr>
        <p:txBody>
          <a:bodyPr lIns="0" tIns="0" rIns="0" bIns="0">
            <a:noAutofit/>
          </a:bodyPr>
          <a:lstStyle>
            <a:lvl1pPr>
              <a:lnSpc>
                <a:spcPct val="100000"/>
              </a:lnSpc>
              <a:spcBef>
                <a:spcPts val="1300"/>
              </a:spcBef>
              <a:defRPr sz="1400" b="0">
                <a:solidFill>
                  <a:schemeClr val="bg1">
                    <a:alpha val="80000"/>
                  </a:schemeClr>
                </a:solidFill>
              </a:defRPr>
            </a:lvl1pPr>
            <a:lvl2pPr>
              <a:defRPr sz="1400"/>
            </a:lvl2pPr>
            <a:lvl3pPr>
              <a:defRPr sz="1400"/>
            </a:lvl3pPr>
            <a:lvl4pPr>
              <a:defRPr sz="1400"/>
            </a:lvl4pPr>
            <a:lvl5pPr>
              <a:defRPr sz="1400"/>
            </a:lvl5pPr>
          </a:lstStyle>
          <a:p>
            <a:pPr lvl="0"/>
            <a:r>
              <a:rPr lang="en-US" dirty="0"/>
              <a:t>1) Insert Your Text Here</a:t>
            </a:r>
            <a:endParaRPr lang="en-US" dirty="0"/>
          </a:p>
        </p:txBody>
      </p:sp>
      <p:grpSp>
        <p:nvGrpSpPr>
          <p:cNvPr id="16" name="Group 15"/>
          <p:cNvGrpSpPr/>
          <p:nvPr userDrawn="1"/>
        </p:nvGrpSpPr>
        <p:grpSpPr>
          <a:xfrm>
            <a:off x="9720921" y="5787265"/>
            <a:ext cx="1656163" cy="502163"/>
            <a:chOff x="7454952" y="6141226"/>
            <a:chExt cx="1242122" cy="502163"/>
          </a:xfrm>
        </p:grpSpPr>
        <p:sp>
          <p:nvSpPr>
            <p:cNvPr id="17" name="Freeform 5"/>
            <p:cNvSpPr>
              <a:spLocks noEditPoints="1"/>
            </p:cNvSpPr>
            <p:nvPr userDrawn="1"/>
          </p:nvSpPr>
          <p:spPr bwMode="auto">
            <a:xfrm>
              <a:off x="7473551" y="6141226"/>
              <a:ext cx="1219538" cy="274994"/>
            </a:xfrm>
            <a:custGeom>
              <a:avLst/>
              <a:gdLst>
                <a:gd name="T0" fmla="*/ 49 w 386"/>
                <a:gd name="T1" fmla="*/ 21 h 86"/>
                <a:gd name="T2" fmla="*/ 69 w 386"/>
                <a:gd name="T3" fmla="*/ 86 h 86"/>
                <a:gd name="T4" fmla="*/ 89 w 386"/>
                <a:gd name="T5" fmla="*/ 21 h 86"/>
                <a:gd name="T6" fmla="*/ 76 w 386"/>
                <a:gd name="T7" fmla="*/ 66 h 86"/>
                <a:gd name="T8" fmla="*/ 64 w 386"/>
                <a:gd name="T9" fmla="*/ 72 h 86"/>
                <a:gd name="T10" fmla="*/ 64 w 386"/>
                <a:gd name="T11" fmla="*/ 14 h 86"/>
                <a:gd name="T12" fmla="*/ 76 w 386"/>
                <a:gd name="T13" fmla="*/ 20 h 86"/>
                <a:gd name="T14" fmla="*/ 122 w 386"/>
                <a:gd name="T15" fmla="*/ 72 h 86"/>
                <a:gd name="T16" fmla="*/ 110 w 386"/>
                <a:gd name="T17" fmla="*/ 66 h 86"/>
                <a:gd name="T18" fmla="*/ 97 w 386"/>
                <a:gd name="T19" fmla="*/ 65 h 86"/>
                <a:gd name="T20" fmla="*/ 131 w 386"/>
                <a:gd name="T21" fmla="*/ 81 h 86"/>
                <a:gd name="T22" fmla="*/ 124 w 386"/>
                <a:gd name="T23" fmla="*/ 1 h 86"/>
                <a:gd name="T24" fmla="*/ 14 w 386"/>
                <a:gd name="T25" fmla="*/ 1 h 86"/>
                <a:gd name="T26" fmla="*/ 17 w 386"/>
                <a:gd name="T27" fmla="*/ 85 h 86"/>
                <a:gd name="T28" fmla="*/ 47 w 386"/>
                <a:gd name="T29" fmla="*/ 1 h 86"/>
                <a:gd name="T30" fmla="*/ 272 w 386"/>
                <a:gd name="T31" fmla="*/ 0 h 86"/>
                <a:gd name="T32" fmla="*/ 252 w 386"/>
                <a:gd name="T33" fmla="*/ 65 h 86"/>
                <a:gd name="T34" fmla="*/ 287 w 386"/>
                <a:gd name="T35" fmla="*/ 80 h 86"/>
                <a:gd name="T36" fmla="*/ 287 w 386"/>
                <a:gd name="T37" fmla="*/ 5 h 86"/>
                <a:gd name="T38" fmla="*/ 277 w 386"/>
                <a:gd name="T39" fmla="*/ 72 h 86"/>
                <a:gd name="T40" fmla="*/ 265 w 386"/>
                <a:gd name="T41" fmla="*/ 66 h 86"/>
                <a:gd name="T42" fmla="*/ 272 w 386"/>
                <a:gd name="T43" fmla="*/ 12 h 86"/>
                <a:gd name="T44" fmla="*/ 279 w 386"/>
                <a:gd name="T45" fmla="*/ 66 h 86"/>
                <a:gd name="T46" fmla="*/ 299 w 386"/>
                <a:gd name="T47" fmla="*/ 21 h 86"/>
                <a:gd name="T48" fmla="*/ 319 w 386"/>
                <a:gd name="T49" fmla="*/ 86 h 86"/>
                <a:gd name="T50" fmla="*/ 339 w 386"/>
                <a:gd name="T51" fmla="*/ 38 h 86"/>
                <a:gd name="T52" fmla="*/ 326 w 386"/>
                <a:gd name="T53" fmla="*/ 50 h 86"/>
                <a:gd name="T54" fmla="*/ 319 w 386"/>
                <a:gd name="T55" fmla="*/ 74 h 86"/>
                <a:gd name="T56" fmla="*/ 313 w 386"/>
                <a:gd name="T57" fmla="*/ 20 h 86"/>
                <a:gd name="T58" fmla="*/ 324 w 386"/>
                <a:gd name="T59" fmla="*/ 14 h 86"/>
                <a:gd name="T60" fmla="*/ 339 w 386"/>
                <a:gd name="T61" fmla="*/ 29 h 86"/>
                <a:gd name="T62" fmla="*/ 319 w 386"/>
                <a:gd name="T63" fmla="*/ 0 h 86"/>
                <a:gd name="T64" fmla="*/ 351 w 386"/>
                <a:gd name="T65" fmla="*/ 5 h 86"/>
                <a:gd name="T66" fmla="*/ 351 w 386"/>
                <a:gd name="T67" fmla="*/ 80 h 86"/>
                <a:gd name="T68" fmla="*/ 386 w 386"/>
                <a:gd name="T69" fmla="*/ 65 h 86"/>
                <a:gd name="T70" fmla="*/ 373 w 386"/>
                <a:gd name="T71" fmla="*/ 66 h 86"/>
                <a:gd name="T72" fmla="*/ 361 w 386"/>
                <a:gd name="T73" fmla="*/ 72 h 86"/>
                <a:gd name="T74" fmla="*/ 361 w 386"/>
                <a:gd name="T75" fmla="*/ 14 h 86"/>
                <a:gd name="T76" fmla="*/ 373 w 386"/>
                <a:gd name="T77" fmla="*/ 20 h 86"/>
                <a:gd name="T78" fmla="*/ 185 w 386"/>
                <a:gd name="T79" fmla="*/ 62 h 86"/>
                <a:gd name="T80" fmla="*/ 185 w 386"/>
                <a:gd name="T81" fmla="*/ 27 h 86"/>
                <a:gd name="T82" fmla="*/ 165 w 386"/>
                <a:gd name="T83" fmla="*/ 1 h 86"/>
                <a:gd name="T84" fmla="*/ 159 w 386"/>
                <a:gd name="T85" fmla="*/ 85 h 86"/>
                <a:gd name="T86" fmla="*/ 170 w 386"/>
                <a:gd name="T87" fmla="*/ 53 h 86"/>
                <a:gd name="T88" fmla="*/ 172 w 386"/>
                <a:gd name="T89" fmla="*/ 79 h 86"/>
                <a:gd name="T90" fmla="*/ 173 w 386"/>
                <a:gd name="T91" fmla="*/ 85 h 86"/>
                <a:gd name="T92" fmla="*/ 185 w 386"/>
                <a:gd name="T93" fmla="*/ 75 h 86"/>
                <a:gd name="T94" fmla="*/ 164 w 386"/>
                <a:gd name="T95" fmla="*/ 39 h 86"/>
                <a:gd name="T96" fmla="*/ 165 w 386"/>
                <a:gd name="T97" fmla="*/ 13 h 86"/>
                <a:gd name="T98" fmla="*/ 172 w 386"/>
                <a:gd name="T99" fmla="*/ 30 h 86"/>
                <a:gd name="T100" fmla="*/ 212 w 386"/>
                <a:gd name="T101" fmla="*/ 85 h 86"/>
                <a:gd name="T102" fmla="*/ 225 w 386"/>
                <a:gd name="T103" fmla="*/ 7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6" h="86">
                  <a:moveTo>
                    <a:pt x="69" y="0"/>
                  </a:moveTo>
                  <a:cubicBezTo>
                    <a:pt x="63" y="0"/>
                    <a:pt x="58" y="2"/>
                    <a:pt x="54" y="5"/>
                  </a:cubicBezTo>
                  <a:cubicBezTo>
                    <a:pt x="51" y="9"/>
                    <a:pt x="49" y="14"/>
                    <a:pt x="49" y="21"/>
                  </a:cubicBezTo>
                  <a:cubicBezTo>
                    <a:pt x="49" y="65"/>
                    <a:pt x="49" y="65"/>
                    <a:pt x="49" y="65"/>
                  </a:cubicBezTo>
                  <a:cubicBezTo>
                    <a:pt x="49" y="72"/>
                    <a:pt x="51" y="77"/>
                    <a:pt x="54" y="80"/>
                  </a:cubicBezTo>
                  <a:cubicBezTo>
                    <a:pt x="58" y="84"/>
                    <a:pt x="63" y="86"/>
                    <a:pt x="69" y="86"/>
                  </a:cubicBezTo>
                  <a:cubicBezTo>
                    <a:pt x="76" y="86"/>
                    <a:pt x="81" y="84"/>
                    <a:pt x="84" y="80"/>
                  </a:cubicBezTo>
                  <a:cubicBezTo>
                    <a:pt x="87" y="77"/>
                    <a:pt x="89" y="72"/>
                    <a:pt x="89" y="65"/>
                  </a:cubicBezTo>
                  <a:cubicBezTo>
                    <a:pt x="89" y="21"/>
                    <a:pt x="89" y="21"/>
                    <a:pt x="89" y="21"/>
                  </a:cubicBezTo>
                  <a:cubicBezTo>
                    <a:pt x="89" y="14"/>
                    <a:pt x="87" y="9"/>
                    <a:pt x="84" y="5"/>
                  </a:cubicBezTo>
                  <a:cubicBezTo>
                    <a:pt x="81" y="2"/>
                    <a:pt x="76" y="0"/>
                    <a:pt x="69" y="0"/>
                  </a:cubicBezTo>
                  <a:close/>
                  <a:moveTo>
                    <a:pt x="76" y="66"/>
                  </a:moveTo>
                  <a:cubicBezTo>
                    <a:pt x="76" y="69"/>
                    <a:pt x="75" y="71"/>
                    <a:pt x="74" y="72"/>
                  </a:cubicBezTo>
                  <a:cubicBezTo>
                    <a:pt x="73" y="73"/>
                    <a:pt x="71" y="74"/>
                    <a:pt x="69" y="74"/>
                  </a:cubicBezTo>
                  <a:cubicBezTo>
                    <a:pt x="67" y="74"/>
                    <a:pt x="65" y="73"/>
                    <a:pt x="64" y="72"/>
                  </a:cubicBezTo>
                  <a:cubicBezTo>
                    <a:pt x="63" y="71"/>
                    <a:pt x="62" y="69"/>
                    <a:pt x="62" y="66"/>
                  </a:cubicBezTo>
                  <a:cubicBezTo>
                    <a:pt x="62" y="20"/>
                    <a:pt x="62" y="20"/>
                    <a:pt x="62" y="20"/>
                  </a:cubicBezTo>
                  <a:cubicBezTo>
                    <a:pt x="62" y="17"/>
                    <a:pt x="63" y="15"/>
                    <a:pt x="64" y="14"/>
                  </a:cubicBezTo>
                  <a:cubicBezTo>
                    <a:pt x="65" y="13"/>
                    <a:pt x="67" y="12"/>
                    <a:pt x="69" y="12"/>
                  </a:cubicBezTo>
                  <a:cubicBezTo>
                    <a:pt x="71" y="12"/>
                    <a:pt x="73" y="13"/>
                    <a:pt x="74" y="14"/>
                  </a:cubicBezTo>
                  <a:cubicBezTo>
                    <a:pt x="75" y="15"/>
                    <a:pt x="76" y="17"/>
                    <a:pt x="76" y="20"/>
                  </a:cubicBezTo>
                  <a:lnTo>
                    <a:pt x="76" y="66"/>
                  </a:lnTo>
                  <a:close/>
                  <a:moveTo>
                    <a:pt x="124" y="66"/>
                  </a:moveTo>
                  <a:cubicBezTo>
                    <a:pt x="124" y="69"/>
                    <a:pt x="123" y="71"/>
                    <a:pt x="122" y="72"/>
                  </a:cubicBezTo>
                  <a:cubicBezTo>
                    <a:pt x="121" y="73"/>
                    <a:pt x="119" y="74"/>
                    <a:pt x="117" y="74"/>
                  </a:cubicBezTo>
                  <a:cubicBezTo>
                    <a:pt x="115" y="74"/>
                    <a:pt x="113" y="73"/>
                    <a:pt x="112" y="72"/>
                  </a:cubicBezTo>
                  <a:cubicBezTo>
                    <a:pt x="111" y="71"/>
                    <a:pt x="110" y="69"/>
                    <a:pt x="110" y="66"/>
                  </a:cubicBezTo>
                  <a:cubicBezTo>
                    <a:pt x="110" y="1"/>
                    <a:pt x="110" y="1"/>
                    <a:pt x="110" y="1"/>
                  </a:cubicBezTo>
                  <a:cubicBezTo>
                    <a:pt x="97" y="1"/>
                    <a:pt x="97" y="1"/>
                    <a:pt x="97" y="1"/>
                  </a:cubicBezTo>
                  <a:cubicBezTo>
                    <a:pt x="97" y="65"/>
                    <a:pt x="97" y="65"/>
                    <a:pt x="97" y="65"/>
                  </a:cubicBezTo>
                  <a:cubicBezTo>
                    <a:pt x="97" y="72"/>
                    <a:pt x="99" y="77"/>
                    <a:pt x="102" y="81"/>
                  </a:cubicBezTo>
                  <a:cubicBezTo>
                    <a:pt x="105" y="84"/>
                    <a:pt x="110" y="86"/>
                    <a:pt x="117" y="86"/>
                  </a:cubicBezTo>
                  <a:cubicBezTo>
                    <a:pt x="123" y="86"/>
                    <a:pt x="128" y="84"/>
                    <a:pt x="131" y="81"/>
                  </a:cubicBezTo>
                  <a:cubicBezTo>
                    <a:pt x="135" y="77"/>
                    <a:pt x="136" y="72"/>
                    <a:pt x="136" y="65"/>
                  </a:cubicBezTo>
                  <a:cubicBezTo>
                    <a:pt x="136" y="1"/>
                    <a:pt x="136" y="1"/>
                    <a:pt x="136" y="1"/>
                  </a:cubicBezTo>
                  <a:cubicBezTo>
                    <a:pt x="124" y="1"/>
                    <a:pt x="124" y="1"/>
                    <a:pt x="124" y="1"/>
                  </a:cubicBezTo>
                  <a:lnTo>
                    <a:pt x="124" y="66"/>
                  </a:lnTo>
                  <a:close/>
                  <a:moveTo>
                    <a:pt x="24" y="39"/>
                  </a:moveTo>
                  <a:cubicBezTo>
                    <a:pt x="14" y="1"/>
                    <a:pt x="14" y="1"/>
                    <a:pt x="14" y="1"/>
                  </a:cubicBezTo>
                  <a:cubicBezTo>
                    <a:pt x="0" y="1"/>
                    <a:pt x="0" y="1"/>
                    <a:pt x="0" y="1"/>
                  </a:cubicBezTo>
                  <a:cubicBezTo>
                    <a:pt x="17" y="57"/>
                    <a:pt x="17" y="57"/>
                    <a:pt x="17" y="57"/>
                  </a:cubicBezTo>
                  <a:cubicBezTo>
                    <a:pt x="17" y="85"/>
                    <a:pt x="17" y="85"/>
                    <a:pt x="17" y="85"/>
                  </a:cubicBezTo>
                  <a:cubicBezTo>
                    <a:pt x="30" y="85"/>
                    <a:pt x="30" y="85"/>
                    <a:pt x="30" y="85"/>
                  </a:cubicBezTo>
                  <a:cubicBezTo>
                    <a:pt x="30" y="57"/>
                    <a:pt x="30" y="57"/>
                    <a:pt x="30" y="57"/>
                  </a:cubicBezTo>
                  <a:cubicBezTo>
                    <a:pt x="47" y="1"/>
                    <a:pt x="47" y="1"/>
                    <a:pt x="47" y="1"/>
                  </a:cubicBezTo>
                  <a:cubicBezTo>
                    <a:pt x="34" y="1"/>
                    <a:pt x="34" y="1"/>
                    <a:pt x="34" y="1"/>
                  </a:cubicBezTo>
                  <a:lnTo>
                    <a:pt x="24" y="39"/>
                  </a:lnTo>
                  <a:close/>
                  <a:moveTo>
                    <a:pt x="272" y="0"/>
                  </a:moveTo>
                  <a:cubicBezTo>
                    <a:pt x="265" y="0"/>
                    <a:pt x="260" y="2"/>
                    <a:pt x="257" y="5"/>
                  </a:cubicBezTo>
                  <a:cubicBezTo>
                    <a:pt x="254" y="9"/>
                    <a:pt x="252" y="14"/>
                    <a:pt x="252" y="21"/>
                  </a:cubicBezTo>
                  <a:cubicBezTo>
                    <a:pt x="252" y="65"/>
                    <a:pt x="252" y="65"/>
                    <a:pt x="252" y="65"/>
                  </a:cubicBezTo>
                  <a:cubicBezTo>
                    <a:pt x="252" y="72"/>
                    <a:pt x="254" y="77"/>
                    <a:pt x="257" y="80"/>
                  </a:cubicBezTo>
                  <a:cubicBezTo>
                    <a:pt x="260" y="84"/>
                    <a:pt x="265" y="86"/>
                    <a:pt x="272" y="86"/>
                  </a:cubicBezTo>
                  <a:cubicBezTo>
                    <a:pt x="278" y="86"/>
                    <a:pt x="283" y="84"/>
                    <a:pt x="287" y="80"/>
                  </a:cubicBezTo>
                  <a:cubicBezTo>
                    <a:pt x="290" y="77"/>
                    <a:pt x="292" y="72"/>
                    <a:pt x="292" y="65"/>
                  </a:cubicBezTo>
                  <a:cubicBezTo>
                    <a:pt x="292" y="21"/>
                    <a:pt x="292" y="21"/>
                    <a:pt x="292" y="21"/>
                  </a:cubicBezTo>
                  <a:cubicBezTo>
                    <a:pt x="292" y="14"/>
                    <a:pt x="290" y="9"/>
                    <a:pt x="287" y="5"/>
                  </a:cubicBezTo>
                  <a:cubicBezTo>
                    <a:pt x="283" y="2"/>
                    <a:pt x="278" y="0"/>
                    <a:pt x="272" y="0"/>
                  </a:cubicBezTo>
                  <a:close/>
                  <a:moveTo>
                    <a:pt x="279" y="66"/>
                  </a:moveTo>
                  <a:cubicBezTo>
                    <a:pt x="279" y="69"/>
                    <a:pt x="278" y="71"/>
                    <a:pt x="277" y="72"/>
                  </a:cubicBezTo>
                  <a:cubicBezTo>
                    <a:pt x="276" y="73"/>
                    <a:pt x="274" y="74"/>
                    <a:pt x="272" y="74"/>
                  </a:cubicBezTo>
                  <a:cubicBezTo>
                    <a:pt x="270" y="74"/>
                    <a:pt x="268" y="73"/>
                    <a:pt x="267" y="72"/>
                  </a:cubicBezTo>
                  <a:cubicBezTo>
                    <a:pt x="266" y="71"/>
                    <a:pt x="265" y="69"/>
                    <a:pt x="265" y="66"/>
                  </a:cubicBezTo>
                  <a:cubicBezTo>
                    <a:pt x="265" y="20"/>
                    <a:pt x="265" y="20"/>
                    <a:pt x="265" y="20"/>
                  </a:cubicBezTo>
                  <a:cubicBezTo>
                    <a:pt x="265" y="17"/>
                    <a:pt x="266" y="15"/>
                    <a:pt x="267" y="14"/>
                  </a:cubicBezTo>
                  <a:cubicBezTo>
                    <a:pt x="268" y="13"/>
                    <a:pt x="270" y="12"/>
                    <a:pt x="272" y="12"/>
                  </a:cubicBezTo>
                  <a:cubicBezTo>
                    <a:pt x="274" y="12"/>
                    <a:pt x="276" y="13"/>
                    <a:pt x="277" y="14"/>
                  </a:cubicBezTo>
                  <a:cubicBezTo>
                    <a:pt x="278" y="15"/>
                    <a:pt x="279" y="17"/>
                    <a:pt x="279" y="20"/>
                  </a:cubicBezTo>
                  <a:lnTo>
                    <a:pt x="279" y="66"/>
                  </a:lnTo>
                  <a:close/>
                  <a:moveTo>
                    <a:pt x="319" y="0"/>
                  </a:moveTo>
                  <a:cubicBezTo>
                    <a:pt x="313" y="0"/>
                    <a:pt x="308" y="2"/>
                    <a:pt x="304" y="5"/>
                  </a:cubicBezTo>
                  <a:cubicBezTo>
                    <a:pt x="301" y="9"/>
                    <a:pt x="299" y="14"/>
                    <a:pt x="299" y="21"/>
                  </a:cubicBezTo>
                  <a:cubicBezTo>
                    <a:pt x="299" y="65"/>
                    <a:pt x="299" y="65"/>
                    <a:pt x="299" y="65"/>
                  </a:cubicBezTo>
                  <a:cubicBezTo>
                    <a:pt x="299" y="72"/>
                    <a:pt x="301" y="77"/>
                    <a:pt x="304" y="80"/>
                  </a:cubicBezTo>
                  <a:cubicBezTo>
                    <a:pt x="308" y="84"/>
                    <a:pt x="313" y="86"/>
                    <a:pt x="319" y="86"/>
                  </a:cubicBezTo>
                  <a:cubicBezTo>
                    <a:pt x="325" y="86"/>
                    <a:pt x="330" y="84"/>
                    <a:pt x="334" y="80"/>
                  </a:cubicBezTo>
                  <a:cubicBezTo>
                    <a:pt x="337" y="77"/>
                    <a:pt x="339" y="72"/>
                    <a:pt x="339" y="65"/>
                  </a:cubicBezTo>
                  <a:cubicBezTo>
                    <a:pt x="339" y="38"/>
                    <a:pt x="339" y="38"/>
                    <a:pt x="339" y="38"/>
                  </a:cubicBezTo>
                  <a:cubicBezTo>
                    <a:pt x="320" y="38"/>
                    <a:pt x="320" y="38"/>
                    <a:pt x="320" y="38"/>
                  </a:cubicBezTo>
                  <a:cubicBezTo>
                    <a:pt x="320" y="50"/>
                    <a:pt x="320" y="50"/>
                    <a:pt x="320" y="50"/>
                  </a:cubicBezTo>
                  <a:cubicBezTo>
                    <a:pt x="326" y="50"/>
                    <a:pt x="326" y="50"/>
                    <a:pt x="326" y="50"/>
                  </a:cubicBezTo>
                  <a:cubicBezTo>
                    <a:pt x="326" y="66"/>
                    <a:pt x="326" y="66"/>
                    <a:pt x="326" y="66"/>
                  </a:cubicBezTo>
                  <a:cubicBezTo>
                    <a:pt x="326" y="69"/>
                    <a:pt x="326" y="71"/>
                    <a:pt x="324" y="72"/>
                  </a:cubicBezTo>
                  <a:cubicBezTo>
                    <a:pt x="323" y="73"/>
                    <a:pt x="321" y="74"/>
                    <a:pt x="319" y="74"/>
                  </a:cubicBezTo>
                  <a:cubicBezTo>
                    <a:pt x="317" y="74"/>
                    <a:pt x="316" y="73"/>
                    <a:pt x="314" y="72"/>
                  </a:cubicBezTo>
                  <a:cubicBezTo>
                    <a:pt x="313" y="71"/>
                    <a:pt x="313" y="69"/>
                    <a:pt x="313" y="66"/>
                  </a:cubicBezTo>
                  <a:cubicBezTo>
                    <a:pt x="313" y="20"/>
                    <a:pt x="313" y="20"/>
                    <a:pt x="313" y="20"/>
                  </a:cubicBezTo>
                  <a:cubicBezTo>
                    <a:pt x="313" y="17"/>
                    <a:pt x="313" y="15"/>
                    <a:pt x="314" y="14"/>
                  </a:cubicBezTo>
                  <a:cubicBezTo>
                    <a:pt x="316" y="13"/>
                    <a:pt x="317" y="12"/>
                    <a:pt x="319" y="12"/>
                  </a:cubicBezTo>
                  <a:cubicBezTo>
                    <a:pt x="321" y="12"/>
                    <a:pt x="323" y="13"/>
                    <a:pt x="324" y="14"/>
                  </a:cubicBezTo>
                  <a:cubicBezTo>
                    <a:pt x="326" y="15"/>
                    <a:pt x="326" y="17"/>
                    <a:pt x="326" y="20"/>
                  </a:cubicBezTo>
                  <a:cubicBezTo>
                    <a:pt x="326" y="29"/>
                    <a:pt x="326" y="29"/>
                    <a:pt x="326" y="29"/>
                  </a:cubicBezTo>
                  <a:cubicBezTo>
                    <a:pt x="339" y="29"/>
                    <a:pt x="339" y="29"/>
                    <a:pt x="339" y="29"/>
                  </a:cubicBezTo>
                  <a:cubicBezTo>
                    <a:pt x="339" y="21"/>
                    <a:pt x="339" y="21"/>
                    <a:pt x="339" y="21"/>
                  </a:cubicBezTo>
                  <a:cubicBezTo>
                    <a:pt x="339" y="14"/>
                    <a:pt x="337" y="9"/>
                    <a:pt x="334" y="5"/>
                  </a:cubicBezTo>
                  <a:cubicBezTo>
                    <a:pt x="330" y="2"/>
                    <a:pt x="325" y="0"/>
                    <a:pt x="319" y="0"/>
                  </a:cubicBezTo>
                  <a:close/>
                  <a:moveTo>
                    <a:pt x="381" y="5"/>
                  </a:moveTo>
                  <a:cubicBezTo>
                    <a:pt x="378" y="2"/>
                    <a:pt x="373" y="0"/>
                    <a:pt x="366" y="0"/>
                  </a:cubicBezTo>
                  <a:cubicBezTo>
                    <a:pt x="360" y="0"/>
                    <a:pt x="355" y="2"/>
                    <a:pt x="351" y="5"/>
                  </a:cubicBezTo>
                  <a:cubicBezTo>
                    <a:pt x="348" y="9"/>
                    <a:pt x="346" y="14"/>
                    <a:pt x="346" y="21"/>
                  </a:cubicBezTo>
                  <a:cubicBezTo>
                    <a:pt x="346" y="65"/>
                    <a:pt x="346" y="65"/>
                    <a:pt x="346" y="65"/>
                  </a:cubicBezTo>
                  <a:cubicBezTo>
                    <a:pt x="346" y="72"/>
                    <a:pt x="348" y="77"/>
                    <a:pt x="351" y="80"/>
                  </a:cubicBezTo>
                  <a:cubicBezTo>
                    <a:pt x="355" y="84"/>
                    <a:pt x="360" y="86"/>
                    <a:pt x="366" y="86"/>
                  </a:cubicBezTo>
                  <a:cubicBezTo>
                    <a:pt x="373" y="86"/>
                    <a:pt x="378" y="84"/>
                    <a:pt x="381" y="80"/>
                  </a:cubicBezTo>
                  <a:cubicBezTo>
                    <a:pt x="384" y="77"/>
                    <a:pt x="386" y="72"/>
                    <a:pt x="386" y="65"/>
                  </a:cubicBezTo>
                  <a:cubicBezTo>
                    <a:pt x="386" y="21"/>
                    <a:pt x="386" y="21"/>
                    <a:pt x="386" y="21"/>
                  </a:cubicBezTo>
                  <a:cubicBezTo>
                    <a:pt x="386" y="14"/>
                    <a:pt x="384" y="9"/>
                    <a:pt x="381" y="5"/>
                  </a:cubicBezTo>
                  <a:close/>
                  <a:moveTo>
                    <a:pt x="373" y="66"/>
                  </a:moveTo>
                  <a:cubicBezTo>
                    <a:pt x="373" y="69"/>
                    <a:pt x="372" y="71"/>
                    <a:pt x="371" y="72"/>
                  </a:cubicBezTo>
                  <a:cubicBezTo>
                    <a:pt x="370" y="73"/>
                    <a:pt x="368" y="74"/>
                    <a:pt x="366" y="74"/>
                  </a:cubicBezTo>
                  <a:cubicBezTo>
                    <a:pt x="364" y="74"/>
                    <a:pt x="362" y="73"/>
                    <a:pt x="361" y="72"/>
                  </a:cubicBezTo>
                  <a:cubicBezTo>
                    <a:pt x="360" y="71"/>
                    <a:pt x="359" y="69"/>
                    <a:pt x="359" y="66"/>
                  </a:cubicBezTo>
                  <a:cubicBezTo>
                    <a:pt x="359" y="20"/>
                    <a:pt x="359" y="20"/>
                    <a:pt x="359" y="20"/>
                  </a:cubicBezTo>
                  <a:cubicBezTo>
                    <a:pt x="359" y="17"/>
                    <a:pt x="360" y="15"/>
                    <a:pt x="361" y="14"/>
                  </a:cubicBezTo>
                  <a:cubicBezTo>
                    <a:pt x="362" y="13"/>
                    <a:pt x="364" y="12"/>
                    <a:pt x="366" y="12"/>
                  </a:cubicBezTo>
                  <a:cubicBezTo>
                    <a:pt x="368" y="12"/>
                    <a:pt x="370" y="13"/>
                    <a:pt x="371" y="14"/>
                  </a:cubicBezTo>
                  <a:cubicBezTo>
                    <a:pt x="372" y="15"/>
                    <a:pt x="373" y="17"/>
                    <a:pt x="373" y="20"/>
                  </a:cubicBezTo>
                  <a:lnTo>
                    <a:pt x="373" y="66"/>
                  </a:lnTo>
                  <a:close/>
                  <a:moveTo>
                    <a:pt x="185" y="75"/>
                  </a:moveTo>
                  <a:cubicBezTo>
                    <a:pt x="185" y="62"/>
                    <a:pt x="185" y="62"/>
                    <a:pt x="185" y="62"/>
                  </a:cubicBezTo>
                  <a:cubicBezTo>
                    <a:pt x="185" y="57"/>
                    <a:pt x="184" y="54"/>
                    <a:pt x="183" y="51"/>
                  </a:cubicBezTo>
                  <a:cubicBezTo>
                    <a:pt x="182" y="47"/>
                    <a:pt x="180" y="45"/>
                    <a:pt x="176" y="44"/>
                  </a:cubicBezTo>
                  <a:cubicBezTo>
                    <a:pt x="182" y="41"/>
                    <a:pt x="185" y="35"/>
                    <a:pt x="185" y="27"/>
                  </a:cubicBezTo>
                  <a:cubicBezTo>
                    <a:pt x="185" y="20"/>
                    <a:pt x="185" y="20"/>
                    <a:pt x="185" y="20"/>
                  </a:cubicBezTo>
                  <a:cubicBezTo>
                    <a:pt x="185" y="14"/>
                    <a:pt x="183" y="9"/>
                    <a:pt x="180" y="6"/>
                  </a:cubicBezTo>
                  <a:cubicBezTo>
                    <a:pt x="177" y="3"/>
                    <a:pt x="172" y="1"/>
                    <a:pt x="165" y="1"/>
                  </a:cubicBezTo>
                  <a:cubicBezTo>
                    <a:pt x="145" y="1"/>
                    <a:pt x="145" y="1"/>
                    <a:pt x="145" y="1"/>
                  </a:cubicBezTo>
                  <a:cubicBezTo>
                    <a:pt x="145" y="85"/>
                    <a:pt x="145" y="85"/>
                    <a:pt x="145" y="85"/>
                  </a:cubicBezTo>
                  <a:cubicBezTo>
                    <a:pt x="159" y="85"/>
                    <a:pt x="159" y="85"/>
                    <a:pt x="159" y="85"/>
                  </a:cubicBezTo>
                  <a:cubicBezTo>
                    <a:pt x="159" y="51"/>
                    <a:pt x="159" y="51"/>
                    <a:pt x="159" y="51"/>
                  </a:cubicBezTo>
                  <a:cubicBezTo>
                    <a:pt x="163" y="51"/>
                    <a:pt x="163" y="51"/>
                    <a:pt x="163" y="51"/>
                  </a:cubicBezTo>
                  <a:cubicBezTo>
                    <a:pt x="166" y="51"/>
                    <a:pt x="168" y="52"/>
                    <a:pt x="170" y="53"/>
                  </a:cubicBezTo>
                  <a:cubicBezTo>
                    <a:pt x="171" y="55"/>
                    <a:pt x="172" y="57"/>
                    <a:pt x="172" y="61"/>
                  </a:cubicBezTo>
                  <a:cubicBezTo>
                    <a:pt x="172" y="75"/>
                    <a:pt x="172" y="75"/>
                    <a:pt x="172" y="75"/>
                  </a:cubicBezTo>
                  <a:cubicBezTo>
                    <a:pt x="172" y="76"/>
                    <a:pt x="172" y="78"/>
                    <a:pt x="172" y="79"/>
                  </a:cubicBezTo>
                  <a:cubicBezTo>
                    <a:pt x="172" y="80"/>
                    <a:pt x="172" y="81"/>
                    <a:pt x="172" y="82"/>
                  </a:cubicBezTo>
                  <a:cubicBezTo>
                    <a:pt x="172" y="82"/>
                    <a:pt x="172" y="83"/>
                    <a:pt x="173" y="83"/>
                  </a:cubicBezTo>
                  <a:cubicBezTo>
                    <a:pt x="173" y="84"/>
                    <a:pt x="173" y="84"/>
                    <a:pt x="173" y="85"/>
                  </a:cubicBezTo>
                  <a:cubicBezTo>
                    <a:pt x="186" y="85"/>
                    <a:pt x="186" y="85"/>
                    <a:pt x="186" y="85"/>
                  </a:cubicBezTo>
                  <a:cubicBezTo>
                    <a:pt x="186" y="83"/>
                    <a:pt x="185" y="82"/>
                    <a:pt x="185" y="80"/>
                  </a:cubicBezTo>
                  <a:cubicBezTo>
                    <a:pt x="185" y="79"/>
                    <a:pt x="185" y="77"/>
                    <a:pt x="185" y="75"/>
                  </a:cubicBezTo>
                  <a:close/>
                  <a:moveTo>
                    <a:pt x="172" y="30"/>
                  </a:moveTo>
                  <a:cubicBezTo>
                    <a:pt x="172" y="33"/>
                    <a:pt x="171" y="36"/>
                    <a:pt x="170" y="37"/>
                  </a:cubicBezTo>
                  <a:cubicBezTo>
                    <a:pt x="168" y="38"/>
                    <a:pt x="166" y="39"/>
                    <a:pt x="164" y="39"/>
                  </a:cubicBezTo>
                  <a:cubicBezTo>
                    <a:pt x="159" y="39"/>
                    <a:pt x="159" y="39"/>
                    <a:pt x="159" y="39"/>
                  </a:cubicBezTo>
                  <a:cubicBezTo>
                    <a:pt x="159" y="13"/>
                    <a:pt x="159" y="13"/>
                    <a:pt x="159" y="13"/>
                  </a:cubicBezTo>
                  <a:cubicBezTo>
                    <a:pt x="165" y="13"/>
                    <a:pt x="165" y="13"/>
                    <a:pt x="165" y="13"/>
                  </a:cubicBezTo>
                  <a:cubicBezTo>
                    <a:pt x="167" y="13"/>
                    <a:pt x="169" y="14"/>
                    <a:pt x="170" y="15"/>
                  </a:cubicBezTo>
                  <a:cubicBezTo>
                    <a:pt x="171" y="16"/>
                    <a:pt x="172" y="19"/>
                    <a:pt x="172" y="22"/>
                  </a:cubicBezTo>
                  <a:lnTo>
                    <a:pt x="172" y="30"/>
                  </a:lnTo>
                  <a:close/>
                  <a:moveTo>
                    <a:pt x="225" y="1"/>
                  </a:moveTo>
                  <a:cubicBezTo>
                    <a:pt x="212" y="1"/>
                    <a:pt x="212" y="1"/>
                    <a:pt x="212" y="1"/>
                  </a:cubicBezTo>
                  <a:cubicBezTo>
                    <a:pt x="212" y="85"/>
                    <a:pt x="212" y="85"/>
                    <a:pt x="212" y="85"/>
                  </a:cubicBezTo>
                  <a:cubicBezTo>
                    <a:pt x="247" y="85"/>
                    <a:pt x="247" y="85"/>
                    <a:pt x="247" y="85"/>
                  </a:cubicBezTo>
                  <a:cubicBezTo>
                    <a:pt x="247" y="73"/>
                    <a:pt x="247" y="73"/>
                    <a:pt x="247" y="73"/>
                  </a:cubicBezTo>
                  <a:cubicBezTo>
                    <a:pt x="225" y="73"/>
                    <a:pt x="225" y="73"/>
                    <a:pt x="225" y="73"/>
                  </a:cubicBezTo>
                  <a:lnTo>
                    <a:pt x="225" y="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solidFill>
                  <a:schemeClr val="bg1"/>
                </a:solidFill>
              </a:endParaRPr>
            </a:p>
          </p:txBody>
        </p:sp>
        <p:sp>
          <p:nvSpPr>
            <p:cNvPr id="18" name="Freeform 6"/>
            <p:cNvSpPr>
              <a:spLocks noEditPoints="1"/>
            </p:cNvSpPr>
            <p:nvPr userDrawn="1"/>
          </p:nvSpPr>
          <p:spPr bwMode="auto">
            <a:xfrm>
              <a:off x="7454952" y="6525155"/>
              <a:ext cx="1242122" cy="118234"/>
            </a:xfrm>
            <a:custGeom>
              <a:avLst/>
              <a:gdLst>
                <a:gd name="T0" fmla="*/ 132 w 393"/>
                <a:gd name="T1" fmla="*/ 28 h 37"/>
                <a:gd name="T2" fmla="*/ 127 w 393"/>
                <a:gd name="T3" fmla="*/ 26 h 37"/>
                <a:gd name="T4" fmla="*/ 133 w 393"/>
                <a:gd name="T5" fmla="*/ 18 h 37"/>
                <a:gd name="T6" fmla="*/ 186 w 393"/>
                <a:gd name="T7" fmla="*/ 8 h 37"/>
                <a:gd name="T8" fmla="*/ 174 w 393"/>
                <a:gd name="T9" fmla="*/ 8 h 37"/>
                <a:gd name="T10" fmla="*/ 163 w 393"/>
                <a:gd name="T11" fmla="*/ 29 h 37"/>
                <a:gd name="T12" fmla="*/ 173 w 393"/>
                <a:gd name="T13" fmla="*/ 12 h 37"/>
                <a:gd name="T14" fmla="*/ 192 w 393"/>
                <a:gd name="T15" fmla="*/ 29 h 37"/>
                <a:gd name="T16" fmla="*/ 106 w 393"/>
                <a:gd name="T17" fmla="*/ 25 h 37"/>
                <a:gd name="T18" fmla="*/ 103 w 393"/>
                <a:gd name="T19" fmla="*/ 32 h 37"/>
                <a:gd name="T20" fmla="*/ 103 w 393"/>
                <a:gd name="T21" fmla="*/ 36 h 37"/>
                <a:gd name="T22" fmla="*/ 154 w 393"/>
                <a:gd name="T23" fmla="*/ 19 h 37"/>
                <a:gd name="T24" fmla="*/ 144 w 393"/>
                <a:gd name="T25" fmla="*/ 19 h 37"/>
                <a:gd name="T26" fmla="*/ 144 w 393"/>
                <a:gd name="T27" fmla="*/ 28 h 37"/>
                <a:gd name="T28" fmla="*/ 154 w 393"/>
                <a:gd name="T29" fmla="*/ 8 h 37"/>
                <a:gd name="T30" fmla="*/ 375 w 393"/>
                <a:gd name="T31" fmla="*/ 7 h 37"/>
                <a:gd name="T32" fmla="*/ 369 w 393"/>
                <a:gd name="T33" fmla="*/ 29 h 37"/>
                <a:gd name="T34" fmla="*/ 378 w 393"/>
                <a:gd name="T35" fmla="*/ 15 h 37"/>
                <a:gd name="T36" fmla="*/ 388 w 393"/>
                <a:gd name="T37" fmla="*/ 11 h 37"/>
                <a:gd name="T38" fmla="*/ 392 w 393"/>
                <a:gd name="T39" fmla="*/ 9 h 37"/>
                <a:gd name="T40" fmla="*/ 38 w 393"/>
                <a:gd name="T41" fmla="*/ 20 h 37"/>
                <a:gd name="T42" fmla="*/ 39 w 393"/>
                <a:gd name="T43" fmla="*/ 29 h 37"/>
                <a:gd name="T44" fmla="*/ 54 w 393"/>
                <a:gd name="T45" fmla="*/ 8 h 37"/>
                <a:gd name="T46" fmla="*/ 13 w 393"/>
                <a:gd name="T47" fmla="*/ 8 h 37"/>
                <a:gd name="T48" fmla="*/ 7 w 393"/>
                <a:gd name="T49" fmla="*/ 29 h 37"/>
                <a:gd name="T50" fmla="*/ 29 w 393"/>
                <a:gd name="T51" fmla="*/ 8 h 37"/>
                <a:gd name="T52" fmla="*/ 88 w 393"/>
                <a:gd name="T53" fmla="*/ 25 h 37"/>
                <a:gd name="T54" fmla="*/ 71 w 393"/>
                <a:gd name="T55" fmla="*/ 8 h 37"/>
                <a:gd name="T56" fmla="*/ 64 w 393"/>
                <a:gd name="T57" fmla="*/ 29 h 37"/>
                <a:gd name="T58" fmla="*/ 87 w 393"/>
                <a:gd name="T59" fmla="*/ 8 h 37"/>
                <a:gd name="T60" fmla="*/ 207 w 393"/>
                <a:gd name="T61" fmla="*/ 26 h 37"/>
                <a:gd name="T62" fmla="*/ 214 w 393"/>
                <a:gd name="T63" fmla="*/ 26 h 37"/>
                <a:gd name="T64" fmla="*/ 214 w 393"/>
                <a:gd name="T65" fmla="*/ 7 h 37"/>
                <a:gd name="T66" fmla="*/ 208 w 393"/>
                <a:gd name="T67" fmla="*/ 16 h 37"/>
                <a:gd name="T68" fmla="*/ 286 w 393"/>
                <a:gd name="T69" fmla="*/ 11 h 37"/>
                <a:gd name="T70" fmla="*/ 277 w 393"/>
                <a:gd name="T71" fmla="*/ 8 h 37"/>
                <a:gd name="T72" fmla="*/ 284 w 393"/>
                <a:gd name="T73" fmla="*/ 29 h 37"/>
                <a:gd name="T74" fmla="*/ 327 w 393"/>
                <a:gd name="T75" fmla="*/ 24 h 37"/>
                <a:gd name="T76" fmla="*/ 340 w 393"/>
                <a:gd name="T77" fmla="*/ 14 h 37"/>
                <a:gd name="T78" fmla="*/ 325 w 393"/>
                <a:gd name="T79" fmla="*/ 26 h 37"/>
                <a:gd name="T80" fmla="*/ 298 w 393"/>
                <a:gd name="T81" fmla="*/ 7 h 37"/>
                <a:gd name="T82" fmla="*/ 307 w 393"/>
                <a:gd name="T83" fmla="*/ 22 h 37"/>
                <a:gd name="T84" fmla="*/ 308 w 393"/>
                <a:gd name="T85" fmla="*/ 19 h 37"/>
                <a:gd name="T86" fmla="*/ 298 w 393"/>
                <a:gd name="T87" fmla="*/ 10 h 37"/>
                <a:gd name="T88" fmla="*/ 273 w 393"/>
                <a:gd name="T89" fmla="*/ 0 h 37"/>
                <a:gd name="T90" fmla="*/ 344 w 393"/>
                <a:gd name="T91" fmla="*/ 26 h 37"/>
                <a:gd name="T92" fmla="*/ 351 w 393"/>
                <a:gd name="T93" fmla="*/ 7 h 37"/>
                <a:gd name="T94" fmla="*/ 351 w 393"/>
                <a:gd name="T95" fmla="*/ 10 h 37"/>
                <a:gd name="T96" fmla="*/ 237 w 393"/>
                <a:gd name="T97" fmla="*/ 7 h 37"/>
                <a:gd name="T98" fmla="*/ 231 w 393"/>
                <a:gd name="T99" fmla="*/ 26 h 37"/>
                <a:gd name="T100" fmla="*/ 240 w 393"/>
                <a:gd name="T101" fmla="*/ 24 h 37"/>
                <a:gd name="T102" fmla="*/ 240 w 393"/>
                <a:gd name="T103" fmla="*/ 12 h 37"/>
                <a:gd name="T104" fmla="*/ 270 w 393"/>
                <a:gd name="T105" fmla="*/ 8 h 37"/>
                <a:gd name="T106" fmla="*/ 313 w 393"/>
                <a:gd name="T107" fmla="*/ 29 h 37"/>
                <a:gd name="T108" fmla="*/ 253 w 393"/>
                <a:gd name="T109" fmla="*/ 11 h 37"/>
                <a:gd name="T110" fmla="*/ 261 w 393"/>
                <a:gd name="T111" fmla="*/ 8 h 37"/>
                <a:gd name="T112" fmla="*/ 250 w 393"/>
                <a:gd name="T113" fmla="*/ 16 h 37"/>
                <a:gd name="T114" fmla="*/ 257 w 393"/>
                <a:gd name="T115" fmla="*/ 26 h 37"/>
                <a:gd name="T116" fmla="*/ 261 w 393"/>
                <a:gd name="T117"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3" h="37">
                  <a:moveTo>
                    <a:pt x="127" y="7"/>
                  </a:moveTo>
                  <a:cubicBezTo>
                    <a:pt x="124" y="7"/>
                    <a:pt x="122" y="8"/>
                    <a:pt x="120" y="10"/>
                  </a:cubicBezTo>
                  <a:cubicBezTo>
                    <a:pt x="118" y="12"/>
                    <a:pt x="117" y="14"/>
                    <a:pt x="117" y="18"/>
                  </a:cubicBezTo>
                  <a:cubicBezTo>
                    <a:pt x="117" y="22"/>
                    <a:pt x="118" y="24"/>
                    <a:pt x="120" y="26"/>
                  </a:cubicBezTo>
                  <a:cubicBezTo>
                    <a:pt x="122" y="28"/>
                    <a:pt x="124" y="29"/>
                    <a:pt x="127" y="29"/>
                  </a:cubicBezTo>
                  <a:cubicBezTo>
                    <a:pt x="129" y="29"/>
                    <a:pt x="130" y="29"/>
                    <a:pt x="132" y="28"/>
                  </a:cubicBezTo>
                  <a:cubicBezTo>
                    <a:pt x="133" y="27"/>
                    <a:pt x="135" y="26"/>
                    <a:pt x="135" y="24"/>
                  </a:cubicBezTo>
                  <a:cubicBezTo>
                    <a:pt x="136" y="23"/>
                    <a:pt x="137" y="21"/>
                    <a:pt x="137" y="18"/>
                  </a:cubicBezTo>
                  <a:cubicBezTo>
                    <a:pt x="137" y="15"/>
                    <a:pt x="136" y="12"/>
                    <a:pt x="134" y="10"/>
                  </a:cubicBezTo>
                  <a:cubicBezTo>
                    <a:pt x="132" y="8"/>
                    <a:pt x="130" y="7"/>
                    <a:pt x="127" y="7"/>
                  </a:cubicBezTo>
                  <a:close/>
                  <a:moveTo>
                    <a:pt x="131" y="24"/>
                  </a:moveTo>
                  <a:cubicBezTo>
                    <a:pt x="130" y="26"/>
                    <a:pt x="129" y="26"/>
                    <a:pt x="127" y="26"/>
                  </a:cubicBezTo>
                  <a:cubicBezTo>
                    <a:pt x="125" y="26"/>
                    <a:pt x="124" y="26"/>
                    <a:pt x="122" y="24"/>
                  </a:cubicBezTo>
                  <a:cubicBezTo>
                    <a:pt x="121" y="23"/>
                    <a:pt x="121" y="21"/>
                    <a:pt x="121" y="18"/>
                  </a:cubicBezTo>
                  <a:cubicBezTo>
                    <a:pt x="121" y="16"/>
                    <a:pt x="121" y="14"/>
                    <a:pt x="122" y="12"/>
                  </a:cubicBezTo>
                  <a:cubicBezTo>
                    <a:pt x="124" y="11"/>
                    <a:pt x="125" y="10"/>
                    <a:pt x="127" y="10"/>
                  </a:cubicBezTo>
                  <a:cubicBezTo>
                    <a:pt x="129" y="10"/>
                    <a:pt x="130" y="11"/>
                    <a:pt x="131" y="12"/>
                  </a:cubicBezTo>
                  <a:cubicBezTo>
                    <a:pt x="132" y="14"/>
                    <a:pt x="133" y="16"/>
                    <a:pt x="133" y="18"/>
                  </a:cubicBezTo>
                  <a:cubicBezTo>
                    <a:pt x="133" y="21"/>
                    <a:pt x="132" y="23"/>
                    <a:pt x="131" y="24"/>
                  </a:cubicBezTo>
                  <a:close/>
                  <a:moveTo>
                    <a:pt x="195" y="20"/>
                  </a:moveTo>
                  <a:cubicBezTo>
                    <a:pt x="194" y="24"/>
                    <a:pt x="194" y="24"/>
                    <a:pt x="194" y="24"/>
                  </a:cubicBezTo>
                  <a:cubicBezTo>
                    <a:pt x="193" y="20"/>
                    <a:pt x="193" y="20"/>
                    <a:pt x="193" y="20"/>
                  </a:cubicBezTo>
                  <a:cubicBezTo>
                    <a:pt x="190" y="8"/>
                    <a:pt x="190" y="8"/>
                    <a:pt x="190" y="8"/>
                  </a:cubicBezTo>
                  <a:cubicBezTo>
                    <a:pt x="186" y="8"/>
                    <a:pt x="186" y="8"/>
                    <a:pt x="186" y="8"/>
                  </a:cubicBezTo>
                  <a:cubicBezTo>
                    <a:pt x="183" y="20"/>
                    <a:pt x="183" y="20"/>
                    <a:pt x="183" y="20"/>
                  </a:cubicBezTo>
                  <a:cubicBezTo>
                    <a:pt x="182" y="23"/>
                    <a:pt x="182" y="24"/>
                    <a:pt x="182" y="24"/>
                  </a:cubicBezTo>
                  <a:cubicBezTo>
                    <a:pt x="181" y="20"/>
                    <a:pt x="181" y="20"/>
                    <a:pt x="181" y="20"/>
                  </a:cubicBezTo>
                  <a:cubicBezTo>
                    <a:pt x="177" y="8"/>
                    <a:pt x="177" y="8"/>
                    <a:pt x="177" y="8"/>
                  </a:cubicBezTo>
                  <a:cubicBezTo>
                    <a:pt x="174" y="8"/>
                    <a:pt x="174" y="8"/>
                    <a:pt x="174" y="8"/>
                  </a:cubicBezTo>
                  <a:cubicBezTo>
                    <a:pt x="174" y="8"/>
                    <a:pt x="174" y="8"/>
                    <a:pt x="174" y="8"/>
                  </a:cubicBezTo>
                  <a:cubicBezTo>
                    <a:pt x="173" y="8"/>
                    <a:pt x="172" y="7"/>
                    <a:pt x="171" y="7"/>
                  </a:cubicBezTo>
                  <a:cubicBezTo>
                    <a:pt x="170" y="7"/>
                    <a:pt x="169" y="8"/>
                    <a:pt x="168" y="8"/>
                  </a:cubicBezTo>
                  <a:cubicBezTo>
                    <a:pt x="168" y="9"/>
                    <a:pt x="167" y="10"/>
                    <a:pt x="166" y="11"/>
                  </a:cubicBezTo>
                  <a:cubicBezTo>
                    <a:pt x="166" y="8"/>
                    <a:pt x="166" y="8"/>
                    <a:pt x="166" y="8"/>
                  </a:cubicBezTo>
                  <a:cubicBezTo>
                    <a:pt x="163" y="8"/>
                    <a:pt x="163" y="8"/>
                    <a:pt x="163" y="8"/>
                  </a:cubicBezTo>
                  <a:cubicBezTo>
                    <a:pt x="163" y="29"/>
                    <a:pt x="163" y="29"/>
                    <a:pt x="163" y="29"/>
                  </a:cubicBezTo>
                  <a:cubicBezTo>
                    <a:pt x="166" y="29"/>
                    <a:pt x="166" y="29"/>
                    <a:pt x="166" y="29"/>
                  </a:cubicBezTo>
                  <a:cubicBezTo>
                    <a:pt x="166" y="18"/>
                    <a:pt x="166" y="18"/>
                    <a:pt x="166" y="18"/>
                  </a:cubicBezTo>
                  <a:cubicBezTo>
                    <a:pt x="166" y="16"/>
                    <a:pt x="167" y="15"/>
                    <a:pt x="167" y="14"/>
                  </a:cubicBezTo>
                  <a:cubicBezTo>
                    <a:pt x="167" y="13"/>
                    <a:pt x="168" y="12"/>
                    <a:pt x="168" y="12"/>
                  </a:cubicBezTo>
                  <a:cubicBezTo>
                    <a:pt x="169" y="11"/>
                    <a:pt x="170" y="11"/>
                    <a:pt x="170" y="11"/>
                  </a:cubicBezTo>
                  <a:cubicBezTo>
                    <a:pt x="171" y="11"/>
                    <a:pt x="172" y="11"/>
                    <a:pt x="173" y="12"/>
                  </a:cubicBezTo>
                  <a:cubicBezTo>
                    <a:pt x="174" y="9"/>
                    <a:pt x="174" y="9"/>
                    <a:pt x="174" y="9"/>
                  </a:cubicBezTo>
                  <a:cubicBezTo>
                    <a:pt x="180" y="29"/>
                    <a:pt x="180" y="29"/>
                    <a:pt x="180" y="29"/>
                  </a:cubicBezTo>
                  <a:cubicBezTo>
                    <a:pt x="184" y="29"/>
                    <a:pt x="184" y="29"/>
                    <a:pt x="184" y="29"/>
                  </a:cubicBezTo>
                  <a:cubicBezTo>
                    <a:pt x="188" y="13"/>
                    <a:pt x="188" y="13"/>
                    <a:pt x="188" y="13"/>
                  </a:cubicBezTo>
                  <a:cubicBezTo>
                    <a:pt x="189" y="16"/>
                    <a:pt x="189" y="16"/>
                    <a:pt x="189" y="16"/>
                  </a:cubicBezTo>
                  <a:cubicBezTo>
                    <a:pt x="192" y="29"/>
                    <a:pt x="192" y="29"/>
                    <a:pt x="192" y="29"/>
                  </a:cubicBezTo>
                  <a:cubicBezTo>
                    <a:pt x="196" y="29"/>
                    <a:pt x="196" y="29"/>
                    <a:pt x="196" y="29"/>
                  </a:cubicBezTo>
                  <a:cubicBezTo>
                    <a:pt x="202" y="8"/>
                    <a:pt x="202" y="8"/>
                    <a:pt x="202" y="8"/>
                  </a:cubicBezTo>
                  <a:cubicBezTo>
                    <a:pt x="199" y="8"/>
                    <a:pt x="199" y="8"/>
                    <a:pt x="199" y="8"/>
                  </a:cubicBezTo>
                  <a:lnTo>
                    <a:pt x="195" y="20"/>
                  </a:lnTo>
                  <a:close/>
                  <a:moveTo>
                    <a:pt x="108" y="20"/>
                  </a:moveTo>
                  <a:cubicBezTo>
                    <a:pt x="107" y="22"/>
                    <a:pt x="106" y="23"/>
                    <a:pt x="106" y="25"/>
                  </a:cubicBezTo>
                  <a:cubicBezTo>
                    <a:pt x="106" y="23"/>
                    <a:pt x="105" y="21"/>
                    <a:pt x="105" y="20"/>
                  </a:cubicBezTo>
                  <a:cubicBezTo>
                    <a:pt x="100" y="8"/>
                    <a:pt x="100" y="8"/>
                    <a:pt x="100" y="8"/>
                  </a:cubicBezTo>
                  <a:cubicBezTo>
                    <a:pt x="96" y="8"/>
                    <a:pt x="96" y="8"/>
                    <a:pt x="96" y="8"/>
                  </a:cubicBezTo>
                  <a:cubicBezTo>
                    <a:pt x="104" y="29"/>
                    <a:pt x="104" y="29"/>
                    <a:pt x="104" y="29"/>
                  </a:cubicBezTo>
                  <a:cubicBezTo>
                    <a:pt x="104" y="29"/>
                    <a:pt x="104" y="29"/>
                    <a:pt x="104" y="30"/>
                  </a:cubicBezTo>
                  <a:cubicBezTo>
                    <a:pt x="104" y="31"/>
                    <a:pt x="103" y="32"/>
                    <a:pt x="103" y="32"/>
                  </a:cubicBezTo>
                  <a:cubicBezTo>
                    <a:pt x="103" y="33"/>
                    <a:pt x="102" y="33"/>
                    <a:pt x="102" y="33"/>
                  </a:cubicBezTo>
                  <a:cubicBezTo>
                    <a:pt x="101" y="34"/>
                    <a:pt x="101" y="34"/>
                    <a:pt x="100" y="34"/>
                  </a:cubicBezTo>
                  <a:cubicBezTo>
                    <a:pt x="99" y="34"/>
                    <a:pt x="99" y="34"/>
                    <a:pt x="98" y="33"/>
                  </a:cubicBezTo>
                  <a:cubicBezTo>
                    <a:pt x="98" y="37"/>
                    <a:pt x="98" y="37"/>
                    <a:pt x="98" y="37"/>
                  </a:cubicBezTo>
                  <a:cubicBezTo>
                    <a:pt x="99" y="37"/>
                    <a:pt x="100" y="37"/>
                    <a:pt x="101" y="37"/>
                  </a:cubicBezTo>
                  <a:cubicBezTo>
                    <a:pt x="102" y="37"/>
                    <a:pt x="103" y="37"/>
                    <a:pt x="103" y="36"/>
                  </a:cubicBezTo>
                  <a:cubicBezTo>
                    <a:pt x="104" y="36"/>
                    <a:pt x="105" y="35"/>
                    <a:pt x="106" y="34"/>
                  </a:cubicBezTo>
                  <a:cubicBezTo>
                    <a:pt x="106" y="33"/>
                    <a:pt x="107" y="31"/>
                    <a:pt x="108" y="29"/>
                  </a:cubicBezTo>
                  <a:cubicBezTo>
                    <a:pt x="115" y="8"/>
                    <a:pt x="115" y="8"/>
                    <a:pt x="115" y="8"/>
                  </a:cubicBezTo>
                  <a:cubicBezTo>
                    <a:pt x="112" y="8"/>
                    <a:pt x="112" y="8"/>
                    <a:pt x="112" y="8"/>
                  </a:cubicBezTo>
                  <a:lnTo>
                    <a:pt x="108" y="20"/>
                  </a:lnTo>
                  <a:close/>
                  <a:moveTo>
                    <a:pt x="154" y="19"/>
                  </a:moveTo>
                  <a:cubicBezTo>
                    <a:pt x="154" y="21"/>
                    <a:pt x="154" y="22"/>
                    <a:pt x="153" y="23"/>
                  </a:cubicBezTo>
                  <a:cubicBezTo>
                    <a:pt x="153" y="24"/>
                    <a:pt x="152" y="25"/>
                    <a:pt x="151" y="25"/>
                  </a:cubicBezTo>
                  <a:cubicBezTo>
                    <a:pt x="150" y="26"/>
                    <a:pt x="149" y="26"/>
                    <a:pt x="148" y="26"/>
                  </a:cubicBezTo>
                  <a:cubicBezTo>
                    <a:pt x="147" y="26"/>
                    <a:pt x="146" y="26"/>
                    <a:pt x="146" y="25"/>
                  </a:cubicBezTo>
                  <a:cubicBezTo>
                    <a:pt x="145" y="25"/>
                    <a:pt x="145" y="24"/>
                    <a:pt x="144" y="23"/>
                  </a:cubicBezTo>
                  <a:cubicBezTo>
                    <a:pt x="144" y="22"/>
                    <a:pt x="144" y="21"/>
                    <a:pt x="144" y="19"/>
                  </a:cubicBezTo>
                  <a:cubicBezTo>
                    <a:pt x="144" y="8"/>
                    <a:pt x="144" y="8"/>
                    <a:pt x="144" y="8"/>
                  </a:cubicBezTo>
                  <a:cubicBezTo>
                    <a:pt x="141" y="8"/>
                    <a:pt x="141" y="8"/>
                    <a:pt x="141" y="8"/>
                  </a:cubicBezTo>
                  <a:cubicBezTo>
                    <a:pt x="141" y="21"/>
                    <a:pt x="141" y="21"/>
                    <a:pt x="141" y="21"/>
                  </a:cubicBezTo>
                  <a:cubicBezTo>
                    <a:pt x="141" y="22"/>
                    <a:pt x="141" y="23"/>
                    <a:pt x="141" y="24"/>
                  </a:cubicBezTo>
                  <a:cubicBezTo>
                    <a:pt x="141" y="25"/>
                    <a:pt x="141" y="26"/>
                    <a:pt x="142" y="27"/>
                  </a:cubicBezTo>
                  <a:cubicBezTo>
                    <a:pt x="142" y="27"/>
                    <a:pt x="143" y="28"/>
                    <a:pt x="144" y="28"/>
                  </a:cubicBezTo>
                  <a:cubicBezTo>
                    <a:pt x="145" y="29"/>
                    <a:pt x="146" y="29"/>
                    <a:pt x="148" y="29"/>
                  </a:cubicBezTo>
                  <a:cubicBezTo>
                    <a:pt x="150" y="29"/>
                    <a:pt x="153" y="28"/>
                    <a:pt x="154" y="26"/>
                  </a:cubicBezTo>
                  <a:cubicBezTo>
                    <a:pt x="154" y="29"/>
                    <a:pt x="154" y="29"/>
                    <a:pt x="154" y="29"/>
                  </a:cubicBezTo>
                  <a:cubicBezTo>
                    <a:pt x="157" y="29"/>
                    <a:pt x="157" y="29"/>
                    <a:pt x="157" y="29"/>
                  </a:cubicBezTo>
                  <a:cubicBezTo>
                    <a:pt x="157" y="8"/>
                    <a:pt x="157" y="8"/>
                    <a:pt x="157" y="8"/>
                  </a:cubicBezTo>
                  <a:cubicBezTo>
                    <a:pt x="154" y="8"/>
                    <a:pt x="154" y="8"/>
                    <a:pt x="154" y="8"/>
                  </a:cubicBezTo>
                  <a:lnTo>
                    <a:pt x="154" y="19"/>
                  </a:lnTo>
                  <a:close/>
                  <a:moveTo>
                    <a:pt x="392" y="9"/>
                  </a:moveTo>
                  <a:cubicBezTo>
                    <a:pt x="391" y="8"/>
                    <a:pt x="389" y="7"/>
                    <a:pt x="387" y="7"/>
                  </a:cubicBezTo>
                  <a:cubicBezTo>
                    <a:pt x="384" y="7"/>
                    <a:pt x="382" y="9"/>
                    <a:pt x="381" y="11"/>
                  </a:cubicBezTo>
                  <a:cubicBezTo>
                    <a:pt x="380" y="10"/>
                    <a:pt x="379" y="9"/>
                    <a:pt x="378" y="8"/>
                  </a:cubicBezTo>
                  <a:cubicBezTo>
                    <a:pt x="377" y="8"/>
                    <a:pt x="376" y="7"/>
                    <a:pt x="375" y="7"/>
                  </a:cubicBezTo>
                  <a:cubicBezTo>
                    <a:pt x="373" y="7"/>
                    <a:pt x="372" y="8"/>
                    <a:pt x="371" y="8"/>
                  </a:cubicBezTo>
                  <a:cubicBezTo>
                    <a:pt x="370" y="9"/>
                    <a:pt x="369" y="10"/>
                    <a:pt x="368" y="11"/>
                  </a:cubicBezTo>
                  <a:cubicBezTo>
                    <a:pt x="368" y="8"/>
                    <a:pt x="368" y="8"/>
                    <a:pt x="368" y="8"/>
                  </a:cubicBezTo>
                  <a:cubicBezTo>
                    <a:pt x="365" y="8"/>
                    <a:pt x="365" y="8"/>
                    <a:pt x="365" y="8"/>
                  </a:cubicBezTo>
                  <a:cubicBezTo>
                    <a:pt x="365" y="29"/>
                    <a:pt x="365" y="29"/>
                    <a:pt x="365" y="29"/>
                  </a:cubicBezTo>
                  <a:cubicBezTo>
                    <a:pt x="369" y="29"/>
                    <a:pt x="369" y="29"/>
                    <a:pt x="369" y="29"/>
                  </a:cubicBezTo>
                  <a:cubicBezTo>
                    <a:pt x="369" y="18"/>
                    <a:pt x="369" y="18"/>
                    <a:pt x="369" y="18"/>
                  </a:cubicBezTo>
                  <a:cubicBezTo>
                    <a:pt x="369" y="16"/>
                    <a:pt x="369" y="15"/>
                    <a:pt x="369" y="14"/>
                  </a:cubicBezTo>
                  <a:cubicBezTo>
                    <a:pt x="370" y="13"/>
                    <a:pt x="370" y="12"/>
                    <a:pt x="371" y="11"/>
                  </a:cubicBezTo>
                  <a:cubicBezTo>
                    <a:pt x="372" y="11"/>
                    <a:pt x="373" y="10"/>
                    <a:pt x="374" y="10"/>
                  </a:cubicBezTo>
                  <a:cubicBezTo>
                    <a:pt x="375" y="10"/>
                    <a:pt x="376" y="11"/>
                    <a:pt x="377" y="12"/>
                  </a:cubicBezTo>
                  <a:cubicBezTo>
                    <a:pt x="377" y="12"/>
                    <a:pt x="378" y="14"/>
                    <a:pt x="378" y="15"/>
                  </a:cubicBezTo>
                  <a:cubicBezTo>
                    <a:pt x="378" y="29"/>
                    <a:pt x="378" y="29"/>
                    <a:pt x="378" y="29"/>
                  </a:cubicBezTo>
                  <a:cubicBezTo>
                    <a:pt x="381" y="29"/>
                    <a:pt x="381" y="29"/>
                    <a:pt x="381" y="29"/>
                  </a:cubicBezTo>
                  <a:cubicBezTo>
                    <a:pt x="381" y="17"/>
                    <a:pt x="381" y="17"/>
                    <a:pt x="381" y="17"/>
                  </a:cubicBezTo>
                  <a:cubicBezTo>
                    <a:pt x="381" y="14"/>
                    <a:pt x="382" y="13"/>
                    <a:pt x="383" y="12"/>
                  </a:cubicBezTo>
                  <a:cubicBezTo>
                    <a:pt x="384" y="11"/>
                    <a:pt x="385" y="10"/>
                    <a:pt x="386" y="10"/>
                  </a:cubicBezTo>
                  <a:cubicBezTo>
                    <a:pt x="387" y="10"/>
                    <a:pt x="388" y="11"/>
                    <a:pt x="388" y="11"/>
                  </a:cubicBezTo>
                  <a:cubicBezTo>
                    <a:pt x="389" y="11"/>
                    <a:pt x="389" y="12"/>
                    <a:pt x="390" y="13"/>
                  </a:cubicBezTo>
                  <a:cubicBezTo>
                    <a:pt x="390" y="13"/>
                    <a:pt x="390" y="14"/>
                    <a:pt x="390" y="16"/>
                  </a:cubicBezTo>
                  <a:cubicBezTo>
                    <a:pt x="390" y="29"/>
                    <a:pt x="390" y="29"/>
                    <a:pt x="390" y="29"/>
                  </a:cubicBezTo>
                  <a:cubicBezTo>
                    <a:pt x="393" y="29"/>
                    <a:pt x="393" y="29"/>
                    <a:pt x="393" y="29"/>
                  </a:cubicBezTo>
                  <a:cubicBezTo>
                    <a:pt x="393" y="14"/>
                    <a:pt x="393" y="14"/>
                    <a:pt x="393" y="14"/>
                  </a:cubicBezTo>
                  <a:cubicBezTo>
                    <a:pt x="393" y="12"/>
                    <a:pt x="393" y="10"/>
                    <a:pt x="392" y="9"/>
                  </a:cubicBezTo>
                  <a:close/>
                  <a:moveTo>
                    <a:pt x="51" y="20"/>
                  </a:moveTo>
                  <a:cubicBezTo>
                    <a:pt x="50" y="24"/>
                    <a:pt x="50" y="24"/>
                    <a:pt x="50" y="24"/>
                  </a:cubicBezTo>
                  <a:cubicBezTo>
                    <a:pt x="49" y="20"/>
                    <a:pt x="49" y="20"/>
                    <a:pt x="49" y="20"/>
                  </a:cubicBezTo>
                  <a:cubicBezTo>
                    <a:pt x="45" y="8"/>
                    <a:pt x="45" y="8"/>
                    <a:pt x="45" y="8"/>
                  </a:cubicBezTo>
                  <a:cubicBezTo>
                    <a:pt x="42" y="8"/>
                    <a:pt x="42" y="8"/>
                    <a:pt x="42" y="8"/>
                  </a:cubicBezTo>
                  <a:cubicBezTo>
                    <a:pt x="38" y="20"/>
                    <a:pt x="38" y="20"/>
                    <a:pt x="38" y="20"/>
                  </a:cubicBezTo>
                  <a:cubicBezTo>
                    <a:pt x="38" y="23"/>
                    <a:pt x="37" y="24"/>
                    <a:pt x="37" y="24"/>
                  </a:cubicBezTo>
                  <a:cubicBezTo>
                    <a:pt x="36" y="20"/>
                    <a:pt x="36" y="20"/>
                    <a:pt x="36" y="20"/>
                  </a:cubicBezTo>
                  <a:cubicBezTo>
                    <a:pt x="33" y="8"/>
                    <a:pt x="33" y="8"/>
                    <a:pt x="33" y="8"/>
                  </a:cubicBezTo>
                  <a:cubicBezTo>
                    <a:pt x="29" y="8"/>
                    <a:pt x="29" y="8"/>
                    <a:pt x="29" y="8"/>
                  </a:cubicBezTo>
                  <a:cubicBezTo>
                    <a:pt x="36" y="29"/>
                    <a:pt x="36" y="29"/>
                    <a:pt x="36" y="29"/>
                  </a:cubicBezTo>
                  <a:cubicBezTo>
                    <a:pt x="39" y="29"/>
                    <a:pt x="39" y="29"/>
                    <a:pt x="39" y="29"/>
                  </a:cubicBezTo>
                  <a:cubicBezTo>
                    <a:pt x="43" y="13"/>
                    <a:pt x="43" y="13"/>
                    <a:pt x="43" y="13"/>
                  </a:cubicBezTo>
                  <a:cubicBezTo>
                    <a:pt x="44" y="16"/>
                    <a:pt x="44" y="16"/>
                    <a:pt x="44" y="16"/>
                  </a:cubicBezTo>
                  <a:cubicBezTo>
                    <a:pt x="48" y="29"/>
                    <a:pt x="48" y="29"/>
                    <a:pt x="48" y="29"/>
                  </a:cubicBezTo>
                  <a:cubicBezTo>
                    <a:pt x="51" y="29"/>
                    <a:pt x="51" y="29"/>
                    <a:pt x="51" y="29"/>
                  </a:cubicBezTo>
                  <a:cubicBezTo>
                    <a:pt x="58" y="8"/>
                    <a:pt x="58" y="8"/>
                    <a:pt x="58" y="8"/>
                  </a:cubicBezTo>
                  <a:cubicBezTo>
                    <a:pt x="54" y="8"/>
                    <a:pt x="54" y="8"/>
                    <a:pt x="54" y="8"/>
                  </a:cubicBezTo>
                  <a:lnTo>
                    <a:pt x="51" y="20"/>
                  </a:lnTo>
                  <a:close/>
                  <a:moveTo>
                    <a:pt x="22" y="20"/>
                  </a:moveTo>
                  <a:cubicBezTo>
                    <a:pt x="21" y="24"/>
                    <a:pt x="21" y="24"/>
                    <a:pt x="21" y="24"/>
                  </a:cubicBezTo>
                  <a:cubicBezTo>
                    <a:pt x="20" y="20"/>
                    <a:pt x="20" y="20"/>
                    <a:pt x="20" y="20"/>
                  </a:cubicBezTo>
                  <a:cubicBezTo>
                    <a:pt x="17" y="8"/>
                    <a:pt x="17" y="8"/>
                    <a:pt x="17" y="8"/>
                  </a:cubicBezTo>
                  <a:cubicBezTo>
                    <a:pt x="13" y="8"/>
                    <a:pt x="13" y="8"/>
                    <a:pt x="13" y="8"/>
                  </a:cubicBezTo>
                  <a:cubicBezTo>
                    <a:pt x="10" y="20"/>
                    <a:pt x="10" y="20"/>
                    <a:pt x="10" y="20"/>
                  </a:cubicBezTo>
                  <a:cubicBezTo>
                    <a:pt x="9" y="23"/>
                    <a:pt x="9" y="24"/>
                    <a:pt x="9" y="24"/>
                  </a:cubicBezTo>
                  <a:cubicBezTo>
                    <a:pt x="7" y="20"/>
                    <a:pt x="7" y="20"/>
                    <a:pt x="7" y="20"/>
                  </a:cubicBezTo>
                  <a:cubicBezTo>
                    <a:pt x="4" y="8"/>
                    <a:pt x="4" y="8"/>
                    <a:pt x="4" y="8"/>
                  </a:cubicBezTo>
                  <a:cubicBezTo>
                    <a:pt x="0" y="8"/>
                    <a:pt x="0" y="8"/>
                    <a:pt x="0" y="8"/>
                  </a:cubicBezTo>
                  <a:cubicBezTo>
                    <a:pt x="7" y="29"/>
                    <a:pt x="7" y="29"/>
                    <a:pt x="7" y="29"/>
                  </a:cubicBezTo>
                  <a:cubicBezTo>
                    <a:pt x="10" y="29"/>
                    <a:pt x="10" y="29"/>
                    <a:pt x="10" y="29"/>
                  </a:cubicBezTo>
                  <a:cubicBezTo>
                    <a:pt x="15" y="13"/>
                    <a:pt x="15" y="13"/>
                    <a:pt x="15" y="13"/>
                  </a:cubicBezTo>
                  <a:cubicBezTo>
                    <a:pt x="15" y="16"/>
                    <a:pt x="15" y="16"/>
                    <a:pt x="15" y="16"/>
                  </a:cubicBezTo>
                  <a:cubicBezTo>
                    <a:pt x="19" y="29"/>
                    <a:pt x="19" y="29"/>
                    <a:pt x="19" y="29"/>
                  </a:cubicBezTo>
                  <a:cubicBezTo>
                    <a:pt x="22" y="29"/>
                    <a:pt x="22" y="29"/>
                    <a:pt x="22" y="29"/>
                  </a:cubicBezTo>
                  <a:cubicBezTo>
                    <a:pt x="29" y="8"/>
                    <a:pt x="29" y="8"/>
                    <a:pt x="29" y="8"/>
                  </a:cubicBezTo>
                  <a:cubicBezTo>
                    <a:pt x="25" y="8"/>
                    <a:pt x="25" y="8"/>
                    <a:pt x="25" y="8"/>
                  </a:cubicBezTo>
                  <a:lnTo>
                    <a:pt x="22" y="20"/>
                  </a:lnTo>
                  <a:close/>
                  <a:moveTo>
                    <a:pt x="88" y="29"/>
                  </a:moveTo>
                  <a:cubicBezTo>
                    <a:pt x="92" y="29"/>
                    <a:pt x="92" y="29"/>
                    <a:pt x="92" y="29"/>
                  </a:cubicBezTo>
                  <a:cubicBezTo>
                    <a:pt x="92" y="25"/>
                    <a:pt x="92" y="25"/>
                    <a:pt x="92" y="25"/>
                  </a:cubicBezTo>
                  <a:cubicBezTo>
                    <a:pt x="88" y="25"/>
                    <a:pt x="88" y="25"/>
                    <a:pt x="88" y="25"/>
                  </a:cubicBezTo>
                  <a:lnTo>
                    <a:pt x="88" y="29"/>
                  </a:lnTo>
                  <a:close/>
                  <a:moveTo>
                    <a:pt x="80" y="20"/>
                  </a:moveTo>
                  <a:cubicBezTo>
                    <a:pt x="78" y="24"/>
                    <a:pt x="78" y="24"/>
                    <a:pt x="78" y="24"/>
                  </a:cubicBezTo>
                  <a:cubicBezTo>
                    <a:pt x="77" y="20"/>
                    <a:pt x="77" y="20"/>
                    <a:pt x="77" y="20"/>
                  </a:cubicBezTo>
                  <a:cubicBezTo>
                    <a:pt x="74" y="8"/>
                    <a:pt x="74" y="8"/>
                    <a:pt x="74" y="8"/>
                  </a:cubicBezTo>
                  <a:cubicBezTo>
                    <a:pt x="71" y="8"/>
                    <a:pt x="71" y="8"/>
                    <a:pt x="71" y="8"/>
                  </a:cubicBezTo>
                  <a:cubicBezTo>
                    <a:pt x="67" y="20"/>
                    <a:pt x="67" y="20"/>
                    <a:pt x="67" y="20"/>
                  </a:cubicBezTo>
                  <a:cubicBezTo>
                    <a:pt x="67" y="23"/>
                    <a:pt x="66" y="24"/>
                    <a:pt x="66" y="24"/>
                  </a:cubicBezTo>
                  <a:cubicBezTo>
                    <a:pt x="65" y="20"/>
                    <a:pt x="65" y="20"/>
                    <a:pt x="65" y="20"/>
                  </a:cubicBezTo>
                  <a:cubicBezTo>
                    <a:pt x="62" y="8"/>
                    <a:pt x="62" y="8"/>
                    <a:pt x="62" y="8"/>
                  </a:cubicBezTo>
                  <a:cubicBezTo>
                    <a:pt x="58" y="8"/>
                    <a:pt x="58" y="8"/>
                    <a:pt x="58" y="8"/>
                  </a:cubicBezTo>
                  <a:cubicBezTo>
                    <a:pt x="64" y="29"/>
                    <a:pt x="64" y="29"/>
                    <a:pt x="64" y="29"/>
                  </a:cubicBezTo>
                  <a:cubicBezTo>
                    <a:pt x="68" y="29"/>
                    <a:pt x="68" y="29"/>
                    <a:pt x="68" y="29"/>
                  </a:cubicBezTo>
                  <a:cubicBezTo>
                    <a:pt x="72" y="13"/>
                    <a:pt x="72" y="13"/>
                    <a:pt x="72" y="13"/>
                  </a:cubicBezTo>
                  <a:cubicBezTo>
                    <a:pt x="73" y="16"/>
                    <a:pt x="73" y="16"/>
                    <a:pt x="73" y="16"/>
                  </a:cubicBezTo>
                  <a:cubicBezTo>
                    <a:pt x="76" y="29"/>
                    <a:pt x="76" y="29"/>
                    <a:pt x="76" y="29"/>
                  </a:cubicBezTo>
                  <a:cubicBezTo>
                    <a:pt x="80" y="29"/>
                    <a:pt x="80" y="29"/>
                    <a:pt x="80" y="29"/>
                  </a:cubicBezTo>
                  <a:cubicBezTo>
                    <a:pt x="87" y="8"/>
                    <a:pt x="87" y="8"/>
                    <a:pt x="87" y="8"/>
                  </a:cubicBezTo>
                  <a:cubicBezTo>
                    <a:pt x="83" y="8"/>
                    <a:pt x="83" y="8"/>
                    <a:pt x="83" y="8"/>
                  </a:cubicBezTo>
                  <a:lnTo>
                    <a:pt x="80" y="20"/>
                  </a:lnTo>
                  <a:close/>
                  <a:moveTo>
                    <a:pt x="214" y="7"/>
                  </a:moveTo>
                  <a:cubicBezTo>
                    <a:pt x="211" y="7"/>
                    <a:pt x="208" y="8"/>
                    <a:pt x="207" y="10"/>
                  </a:cubicBezTo>
                  <a:cubicBezTo>
                    <a:pt x="205" y="12"/>
                    <a:pt x="204" y="15"/>
                    <a:pt x="204" y="18"/>
                  </a:cubicBezTo>
                  <a:cubicBezTo>
                    <a:pt x="204" y="22"/>
                    <a:pt x="205" y="24"/>
                    <a:pt x="207" y="26"/>
                  </a:cubicBezTo>
                  <a:cubicBezTo>
                    <a:pt x="208" y="28"/>
                    <a:pt x="211" y="29"/>
                    <a:pt x="214" y="29"/>
                  </a:cubicBezTo>
                  <a:cubicBezTo>
                    <a:pt x="216" y="29"/>
                    <a:pt x="218" y="29"/>
                    <a:pt x="220" y="27"/>
                  </a:cubicBezTo>
                  <a:cubicBezTo>
                    <a:pt x="221" y="26"/>
                    <a:pt x="222" y="25"/>
                    <a:pt x="223" y="22"/>
                  </a:cubicBezTo>
                  <a:cubicBezTo>
                    <a:pt x="219" y="22"/>
                    <a:pt x="219" y="22"/>
                    <a:pt x="219" y="22"/>
                  </a:cubicBezTo>
                  <a:cubicBezTo>
                    <a:pt x="219" y="23"/>
                    <a:pt x="218" y="25"/>
                    <a:pt x="217" y="25"/>
                  </a:cubicBezTo>
                  <a:cubicBezTo>
                    <a:pt x="216" y="26"/>
                    <a:pt x="215" y="26"/>
                    <a:pt x="214" y="26"/>
                  </a:cubicBezTo>
                  <a:cubicBezTo>
                    <a:pt x="212" y="26"/>
                    <a:pt x="211" y="26"/>
                    <a:pt x="210" y="24"/>
                  </a:cubicBezTo>
                  <a:cubicBezTo>
                    <a:pt x="208" y="23"/>
                    <a:pt x="208" y="21"/>
                    <a:pt x="208" y="19"/>
                  </a:cubicBezTo>
                  <a:cubicBezTo>
                    <a:pt x="223" y="19"/>
                    <a:pt x="223" y="19"/>
                    <a:pt x="223" y="19"/>
                  </a:cubicBezTo>
                  <a:cubicBezTo>
                    <a:pt x="223" y="19"/>
                    <a:pt x="223" y="18"/>
                    <a:pt x="223" y="18"/>
                  </a:cubicBezTo>
                  <a:cubicBezTo>
                    <a:pt x="223" y="15"/>
                    <a:pt x="222" y="12"/>
                    <a:pt x="220" y="10"/>
                  </a:cubicBezTo>
                  <a:cubicBezTo>
                    <a:pt x="219" y="8"/>
                    <a:pt x="216" y="7"/>
                    <a:pt x="214" y="7"/>
                  </a:cubicBezTo>
                  <a:close/>
                  <a:moveTo>
                    <a:pt x="208" y="16"/>
                  </a:moveTo>
                  <a:cubicBezTo>
                    <a:pt x="208" y="14"/>
                    <a:pt x="209" y="13"/>
                    <a:pt x="210" y="12"/>
                  </a:cubicBezTo>
                  <a:cubicBezTo>
                    <a:pt x="211" y="11"/>
                    <a:pt x="212" y="10"/>
                    <a:pt x="214" y="10"/>
                  </a:cubicBezTo>
                  <a:cubicBezTo>
                    <a:pt x="215" y="10"/>
                    <a:pt x="217" y="11"/>
                    <a:pt x="218" y="12"/>
                  </a:cubicBezTo>
                  <a:cubicBezTo>
                    <a:pt x="219" y="13"/>
                    <a:pt x="219" y="15"/>
                    <a:pt x="219" y="16"/>
                  </a:cubicBezTo>
                  <a:lnTo>
                    <a:pt x="208" y="16"/>
                  </a:lnTo>
                  <a:close/>
                  <a:moveTo>
                    <a:pt x="285" y="26"/>
                  </a:moveTo>
                  <a:cubicBezTo>
                    <a:pt x="284" y="26"/>
                    <a:pt x="284" y="26"/>
                    <a:pt x="283" y="25"/>
                  </a:cubicBezTo>
                  <a:cubicBezTo>
                    <a:pt x="283" y="25"/>
                    <a:pt x="283" y="25"/>
                    <a:pt x="283" y="25"/>
                  </a:cubicBezTo>
                  <a:cubicBezTo>
                    <a:pt x="283" y="24"/>
                    <a:pt x="283" y="24"/>
                    <a:pt x="283" y="23"/>
                  </a:cubicBezTo>
                  <a:cubicBezTo>
                    <a:pt x="283" y="11"/>
                    <a:pt x="283" y="11"/>
                    <a:pt x="283" y="11"/>
                  </a:cubicBezTo>
                  <a:cubicBezTo>
                    <a:pt x="286" y="11"/>
                    <a:pt x="286" y="11"/>
                    <a:pt x="286" y="11"/>
                  </a:cubicBezTo>
                  <a:cubicBezTo>
                    <a:pt x="286" y="8"/>
                    <a:pt x="286" y="8"/>
                    <a:pt x="286" y="8"/>
                  </a:cubicBezTo>
                  <a:cubicBezTo>
                    <a:pt x="283" y="8"/>
                    <a:pt x="283" y="8"/>
                    <a:pt x="283" y="8"/>
                  </a:cubicBezTo>
                  <a:cubicBezTo>
                    <a:pt x="283" y="1"/>
                    <a:pt x="283" y="1"/>
                    <a:pt x="283" y="1"/>
                  </a:cubicBezTo>
                  <a:cubicBezTo>
                    <a:pt x="279" y="3"/>
                    <a:pt x="279" y="3"/>
                    <a:pt x="279" y="3"/>
                  </a:cubicBezTo>
                  <a:cubicBezTo>
                    <a:pt x="279" y="8"/>
                    <a:pt x="279" y="8"/>
                    <a:pt x="279" y="8"/>
                  </a:cubicBezTo>
                  <a:cubicBezTo>
                    <a:pt x="277" y="8"/>
                    <a:pt x="277" y="8"/>
                    <a:pt x="277" y="8"/>
                  </a:cubicBezTo>
                  <a:cubicBezTo>
                    <a:pt x="277" y="11"/>
                    <a:pt x="277" y="11"/>
                    <a:pt x="277" y="11"/>
                  </a:cubicBezTo>
                  <a:cubicBezTo>
                    <a:pt x="279" y="11"/>
                    <a:pt x="279" y="11"/>
                    <a:pt x="279" y="11"/>
                  </a:cubicBezTo>
                  <a:cubicBezTo>
                    <a:pt x="279" y="23"/>
                    <a:pt x="279" y="23"/>
                    <a:pt x="279" y="23"/>
                  </a:cubicBezTo>
                  <a:cubicBezTo>
                    <a:pt x="279" y="25"/>
                    <a:pt x="279" y="26"/>
                    <a:pt x="280" y="27"/>
                  </a:cubicBezTo>
                  <a:cubicBezTo>
                    <a:pt x="280" y="27"/>
                    <a:pt x="280" y="28"/>
                    <a:pt x="281" y="28"/>
                  </a:cubicBezTo>
                  <a:cubicBezTo>
                    <a:pt x="282" y="29"/>
                    <a:pt x="283" y="29"/>
                    <a:pt x="284" y="29"/>
                  </a:cubicBezTo>
                  <a:cubicBezTo>
                    <a:pt x="285" y="29"/>
                    <a:pt x="286" y="29"/>
                    <a:pt x="287" y="29"/>
                  </a:cubicBezTo>
                  <a:cubicBezTo>
                    <a:pt x="286" y="26"/>
                    <a:pt x="286" y="26"/>
                    <a:pt x="286" y="26"/>
                  </a:cubicBezTo>
                  <a:cubicBezTo>
                    <a:pt x="286" y="26"/>
                    <a:pt x="285" y="26"/>
                    <a:pt x="285" y="26"/>
                  </a:cubicBezTo>
                  <a:close/>
                  <a:moveTo>
                    <a:pt x="335" y="25"/>
                  </a:moveTo>
                  <a:cubicBezTo>
                    <a:pt x="334" y="26"/>
                    <a:pt x="333" y="26"/>
                    <a:pt x="331" y="26"/>
                  </a:cubicBezTo>
                  <a:cubicBezTo>
                    <a:pt x="330" y="26"/>
                    <a:pt x="328" y="26"/>
                    <a:pt x="327" y="24"/>
                  </a:cubicBezTo>
                  <a:cubicBezTo>
                    <a:pt x="326" y="23"/>
                    <a:pt x="326" y="21"/>
                    <a:pt x="326" y="18"/>
                  </a:cubicBezTo>
                  <a:cubicBezTo>
                    <a:pt x="326" y="16"/>
                    <a:pt x="326" y="14"/>
                    <a:pt x="327" y="12"/>
                  </a:cubicBezTo>
                  <a:cubicBezTo>
                    <a:pt x="328" y="11"/>
                    <a:pt x="330" y="10"/>
                    <a:pt x="332" y="10"/>
                  </a:cubicBezTo>
                  <a:cubicBezTo>
                    <a:pt x="333" y="10"/>
                    <a:pt x="334" y="11"/>
                    <a:pt x="335" y="11"/>
                  </a:cubicBezTo>
                  <a:cubicBezTo>
                    <a:pt x="335" y="12"/>
                    <a:pt x="336" y="13"/>
                    <a:pt x="336" y="15"/>
                  </a:cubicBezTo>
                  <a:cubicBezTo>
                    <a:pt x="340" y="14"/>
                    <a:pt x="340" y="14"/>
                    <a:pt x="340" y="14"/>
                  </a:cubicBezTo>
                  <a:cubicBezTo>
                    <a:pt x="339" y="12"/>
                    <a:pt x="338" y="10"/>
                    <a:pt x="337" y="9"/>
                  </a:cubicBezTo>
                  <a:cubicBezTo>
                    <a:pt x="335" y="8"/>
                    <a:pt x="334" y="7"/>
                    <a:pt x="331" y="7"/>
                  </a:cubicBezTo>
                  <a:cubicBezTo>
                    <a:pt x="330" y="7"/>
                    <a:pt x="328" y="8"/>
                    <a:pt x="326" y="9"/>
                  </a:cubicBezTo>
                  <a:cubicBezTo>
                    <a:pt x="325" y="10"/>
                    <a:pt x="324" y="11"/>
                    <a:pt x="323" y="12"/>
                  </a:cubicBezTo>
                  <a:cubicBezTo>
                    <a:pt x="322" y="14"/>
                    <a:pt x="322" y="16"/>
                    <a:pt x="322" y="18"/>
                  </a:cubicBezTo>
                  <a:cubicBezTo>
                    <a:pt x="322" y="22"/>
                    <a:pt x="323" y="24"/>
                    <a:pt x="325" y="26"/>
                  </a:cubicBezTo>
                  <a:cubicBezTo>
                    <a:pt x="326" y="28"/>
                    <a:pt x="329" y="29"/>
                    <a:pt x="331" y="29"/>
                  </a:cubicBezTo>
                  <a:cubicBezTo>
                    <a:pt x="334" y="29"/>
                    <a:pt x="336" y="28"/>
                    <a:pt x="337" y="27"/>
                  </a:cubicBezTo>
                  <a:cubicBezTo>
                    <a:pt x="339" y="26"/>
                    <a:pt x="340" y="24"/>
                    <a:pt x="340" y="22"/>
                  </a:cubicBezTo>
                  <a:cubicBezTo>
                    <a:pt x="337" y="21"/>
                    <a:pt x="337" y="21"/>
                    <a:pt x="337" y="21"/>
                  </a:cubicBezTo>
                  <a:cubicBezTo>
                    <a:pt x="336" y="23"/>
                    <a:pt x="336" y="24"/>
                    <a:pt x="335" y="25"/>
                  </a:cubicBezTo>
                  <a:close/>
                  <a:moveTo>
                    <a:pt x="298" y="7"/>
                  </a:moveTo>
                  <a:cubicBezTo>
                    <a:pt x="295" y="7"/>
                    <a:pt x="293" y="8"/>
                    <a:pt x="291" y="10"/>
                  </a:cubicBezTo>
                  <a:cubicBezTo>
                    <a:pt x="289" y="12"/>
                    <a:pt x="288" y="15"/>
                    <a:pt x="288" y="18"/>
                  </a:cubicBezTo>
                  <a:cubicBezTo>
                    <a:pt x="288" y="22"/>
                    <a:pt x="289" y="24"/>
                    <a:pt x="291" y="26"/>
                  </a:cubicBezTo>
                  <a:cubicBezTo>
                    <a:pt x="293" y="28"/>
                    <a:pt x="295" y="29"/>
                    <a:pt x="298" y="29"/>
                  </a:cubicBezTo>
                  <a:cubicBezTo>
                    <a:pt x="301" y="29"/>
                    <a:pt x="303" y="29"/>
                    <a:pt x="304" y="27"/>
                  </a:cubicBezTo>
                  <a:cubicBezTo>
                    <a:pt x="306" y="26"/>
                    <a:pt x="307" y="25"/>
                    <a:pt x="307" y="22"/>
                  </a:cubicBezTo>
                  <a:cubicBezTo>
                    <a:pt x="304" y="22"/>
                    <a:pt x="304" y="22"/>
                    <a:pt x="304" y="22"/>
                  </a:cubicBezTo>
                  <a:cubicBezTo>
                    <a:pt x="303" y="23"/>
                    <a:pt x="303" y="25"/>
                    <a:pt x="302" y="25"/>
                  </a:cubicBezTo>
                  <a:cubicBezTo>
                    <a:pt x="301" y="26"/>
                    <a:pt x="300" y="26"/>
                    <a:pt x="298" y="26"/>
                  </a:cubicBezTo>
                  <a:cubicBezTo>
                    <a:pt x="297" y="26"/>
                    <a:pt x="295" y="26"/>
                    <a:pt x="294" y="24"/>
                  </a:cubicBezTo>
                  <a:cubicBezTo>
                    <a:pt x="293" y="23"/>
                    <a:pt x="292" y="21"/>
                    <a:pt x="292" y="19"/>
                  </a:cubicBezTo>
                  <a:cubicBezTo>
                    <a:pt x="308" y="19"/>
                    <a:pt x="308" y="19"/>
                    <a:pt x="308" y="19"/>
                  </a:cubicBezTo>
                  <a:cubicBezTo>
                    <a:pt x="308" y="19"/>
                    <a:pt x="308" y="18"/>
                    <a:pt x="308" y="18"/>
                  </a:cubicBezTo>
                  <a:cubicBezTo>
                    <a:pt x="308" y="15"/>
                    <a:pt x="307" y="12"/>
                    <a:pt x="305" y="10"/>
                  </a:cubicBezTo>
                  <a:cubicBezTo>
                    <a:pt x="303" y="8"/>
                    <a:pt x="301" y="7"/>
                    <a:pt x="298" y="7"/>
                  </a:cubicBezTo>
                  <a:close/>
                  <a:moveTo>
                    <a:pt x="292" y="16"/>
                  </a:moveTo>
                  <a:cubicBezTo>
                    <a:pt x="292" y="14"/>
                    <a:pt x="293" y="13"/>
                    <a:pt x="294" y="12"/>
                  </a:cubicBezTo>
                  <a:cubicBezTo>
                    <a:pt x="295" y="11"/>
                    <a:pt x="297" y="10"/>
                    <a:pt x="298" y="10"/>
                  </a:cubicBezTo>
                  <a:cubicBezTo>
                    <a:pt x="300" y="10"/>
                    <a:pt x="301" y="11"/>
                    <a:pt x="303" y="12"/>
                  </a:cubicBezTo>
                  <a:cubicBezTo>
                    <a:pt x="303" y="13"/>
                    <a:pt x="304" y="15"/>
                    <a:pt x="304" y="16"/>
                  </a:cubicBezTo>
                  <a:lnTo>
                    <a:pt x="292" y="16"/>
                  </a:lnTo>
                  <a:close/>
                  <a:moveTo>
                    <a:pt x="270" y="4"/>
                  </a:moveTo>
                  <a:cubicBezTo>
                    <a:pt x="273" y="4"/>
                    <a:pt x="273" y="4"/>
                    <a:pt x="273" y="4"/>
                  </a:cubicBezTo>
                  <a:cubicBezTo>
                    <a:pt x="273" y="0"/>
                    <a:pt x="273" y="0"/>
                    <a:pt x="273" y="0"/>
                  </a:cubicBezTo>
                  <a:cubicBezTo>
                    <a:pt x="270" y="0"/>
                    <a:pt x="270" y="0"/>
                    <a:pt x="270" y="0"/>
                  </a:cubicBezTo>
                  <a:lnTo>
                    <a:pt x="270" y="4"/>
                  </a:lnTo>
                  <a:close/>
                  <a:moveTo>
                    <a:pt x="351" y="7"/>
                  </a:moveTo>
                  <a:cubicBezTo>
                    <a:pt x="349" y="7"/>
                    <a:pt x="347" y="8"/>
                    <a:pt x="345" y="10"/>
                  </a:cubicBezTo>
                  <a:cubicBezTo>
                    <a:pt x="343" y="12"/>
                    <a:pt x="342" y="14"/>
                    <a:pt x="342" y="18"/>
                  </a:cubicBezTo>
                  <a:cubicBezTo>
                    <a:pt x="342" y="22"/>
                    <a:pt x="343" y="24"/>
                    <a:pt x="344" y="26"/>
                  </a:cubicBezTo>
                  <a:cubicBezTo>
                    <a:pt x="346" y="28"/>
                    <a:pt x="349" y="29"/>
                    <a:pt x="351" y="29"/>
                  </a:cubicBezTo>
                  <a:cubicBezTo>
                    <a:pt x="353" y="29"/>
                    <a:pt x="355" y="29"/>
                    <a:pt x="356" y="28"/>
                  </a:cubicBezTo>
                  <a:cubicBezTo>
                    <a:pt x="358" y="27"/>
                    <a:pt x="359" y="26"/>
                    <a:pt x="360" y="24"/>
                  </a:cubicBezTo>
                  <a:cubicBezTo>
                    <a:pt x="361" y="23"/>
                    <a:pt x="361" y="21"/>
                    <a:pt x="361" y="18"/>
                  </a:cubicBezTo>
                  <a:cubicBezTo>
                    <a:pt x="361" y="15"/>
                    <a:pt x="360" y="12"/>
                    <a:pt x="358" y="10"/>
                  </a:cubicBezTo>
                  <a:cubicBezTo>
                    <a:pt x="357" y="8"/>
                    <a:pt x="354" y="7"/>
                    <a:pt x="351" y="7"/>
                  </a:cubicBezTo>
                  <a:close/>
                  <a:moveTo>
                    <a:pt x="356" y="24"/>
                  </a:moveTo>
                  <a:cubicBezTo>
                    <a:pt x="355" y="26"/>
                    <a:pt x="353" y="26"/>
                    <a:pt x="351" y="26"/>
                  </a:cubicBezTo>
                  <a:cubicBezTo>
                    <a:pt x="350" y="26"/>
                    <a:pt x="348" y="26"/>
                    <a:pt x="347" y="24"/>
                  </a:cubicBezTo>
                  <a:cubicBezTo>
                    <a:pt x="346" y="23"/>
                    <a:pt x="345" y="21"/>
                    <a:pt x="345" y="18"/>
                  </a:cubicBezTo>
                  <a:cubicBezTo>
                    <a:pt x="345" y="16"/>
                    <a:pt x="346" y="14"/>
                    <a:pt x="347" y="12"/>
                  </a:cubicBezTo>
                  <a:cubicBezTo>
                    <a:pt x="348" y="11"/>
                    <a:pt x="350" y="10"/>
                    <a:pt x="351" y="10"/>
                  </a:cubicBezTo>
                  <a:cubicBezTo>
                    <a:pt x="353" y="10"/>
                    <a:pt x="355" y="11"/>
                    <a:pt x="356" y="12"/>
                  </a:cubicBezTo>
                  <a:cubicBezTo>
                    <a:pt x="357" y="14"/>
                    <a:pt x="358" y="16"/>
                    <a:pt x="358" y="18"/>
                  </a:cubicBezTo>
                  <a:cubicBezTo>
                    <a:pt x="358" y="21"/>
                    <a:pt x="357" y="23"/>
                    <a:pt x="356" y="24"/>
                  </a:cubicBezTo>
                  <a:close/>
                  <a:moveTo>
                    <a:pt x="243" y="10"/>
                  </a:moveTo>
                  <a:cubicBezTo>
                    <a:pt x="242" y="9"/>
                    <a:pt x="241" y="9"/>
                    <a:pt x="240" y="8"/>
                  </a:cubicBezTo>
                  <a:cubicBezTo>
                    <a:pt x="239" y="8"/>
                    <a:pt x="238" y="7"/>
                    <a:pt x="237" y="7"/>
                  </a:cubicBezTo>
                  <a:cubicBezTo>
                    <a:pt x="234" y="7"/>
                    <a:pt x="232" y="8"/>
                    <a:pt x="231" y="10"/>
                  </a:cubicBezTo>
                  <a:cubicBezTo>
                    <a:pt x="231" y="0"/>
                    <a:pt x="231" y="0"/>
                    <a:pt x="231" y="0"/>
                  </a:cubicBezTo>
                  <a:cubicBezTo>
                    <a:pt x="227" y="0"/>
                    <a:pt x="227" y="0"/>
                    <a:pt x="227" y="0"/>
                  </a:cubicBezTo>
                  <a:cubicBezTo>
                    <a:pt x="227" y="29"/>
                    <a:pt x="227" y="29"/>
                    <a:pt x="227" y="29"/>
                  </a:cubicBezTo>
                  <a:cubicBezTo>
                    <a:pt x="231" y="29"/>
                    <a:pt x="231" y="29"/>
                    <a:pt x="231" y="29"/>
                  </a:cubicBezTo>
                  <a:cubicBezTo>
                    <a:pt x="231" y="26"/>
                    <a:pt x="231" y="26"/>
                    <a:pt x="231" y="26"/>
                  </a:cubicBezTo>
                  <a:cubicBezTo>
                    <a:pt x="232" y="28"/>
                    <a:pt x="234" y="29"/>
                    <a:pt x="236" y="29"/>
                  </a:cubicBezTo>
                  <a:cubicBezTo>
                    <a:pt x="239" y="29"/>
                    <a:pt x="241" y="28"/>
                    <a:pt x="243" y="26"/>
                  </a:cubicBezTo>
                  <a:cubicBezTo>
                    <a:pt x="244" y="24"/>
                    <a:pt x="245" y="22"/>
                    <a:pt x="245" y="18"/>
                  </a:cubicBezTo>
                  <a:cubicBezTo>
                    <a:pt x="245" y="16"/>
                    <a:pt x="245" y="15"/>
                    <a:pt x="245" y="14"/>
                  </a:cubicBezTo>
                  <a:cubicBezTo>
                    <a:pt x="244" y="12"/>
                    <a:pt x="244" y="11"/>
                    <a:pt x="243" y="10"/>
                  </a:cubicBezTo>
                  <a:close/>
                  <a:moveTo>
                    <a:pt x="240" y="24"/>
                  </a:moveTo>
                  <a:cubicBezTo>
                    <a:pt x="239" y="26"/>
                    <a:pt x="238" y="26"/>
                    <a:pt x="236" y="26"/>
                  </a:cubicBezTo>
                  <a:cubicBezTo>
                    <a:pt x="234" y="26"/>
                    <a:pt x="233" y="25"/>
                    <a:pt x="232" y="24"/>
                  </a:cubicBezTo>
                  <a:cubicBezTo>
                    <a:pt x="231" y="22"/>
                    <a:pt x="231" y="21"/>
                    <a:pt x="231" y="18"/>
                  </a:cubicBezTo>
                  <a:cubicBezTo>
                    <a:pt x="231" y="16"/>
                    <a:pt x="231" y="14"/>
                    <a:pt x="232" y="12"/>
                  </a:cubicBezTo>
                  <a:cubicBezTo>
                    <a:pt x="233" y="11"/>
                    <a:pt x="235" y="10"/>
                    <a:pt x="236" y="10"/>
                  </a:cubicBezTo>
                  <a:cubicBezTo>
                    <a:pt x="238" y="10"/>
                    <a:pt x="239" y="11"/>
                    <a:pt x="240" y="12"/>
                  </a:cubicBezTo>
                  <a:cubicBezTo>
                    <a:pt x="241" y="14"/>
                    <a:pt x="242" y="16"/>
                    <a:pt x="242" y="18"/>
                  </a:cubicBezTo>
                  <a:cubicBezTo>
                    <a:pt x="242" y="21"/>
                    <a:pt x="241" y="23"/>
                    <a:pt x="240" y="24"/>
                  </a:cubicBezTo>
                  <a:close/>
                  <a:moveTo>
                    <a:pt x="270" y="29"/>
                  </a:moveTo>
                  <a:cubicBezTo>
                    <a:pt x="273" y="29"/>
                    <a:pt x="273" y="29"/>
                    <a:pt x="273" y="29"/>
                  </a:cubicBezTo>
                  <a:cubicBezTo>
                    <a:pt x="273" y="8"/>
                    <a:pt x="273" y="8"/>
                    <a:pt x="273" y="8"/>
                  </a:cubicBezTo>
                  <a:cubicBezTo>
                    <a:pt x="270" y="8"/>
                    <a:pt x="270" y="8"/>
                    <a:pt x="270" y="8"/>
                  </a:cubicBezTo>
                  <a:lnTo>
                    <a:pt x="270" y="29"/>
                  </a:lnTo>
                  <a:close/>
                  <a:moveTo>
                    <a:pt x="313" y="29"/>
                  </a:moveTo>
                  <a:cubicBezTo>
                    <a:pt x="317" y="29"/>
                    <a:pt x="317" y="29"/>
                    <a:pt x="317" y="29"/>
                  </a:cubicBezTo>
                  <a:cubicBezTo>
                    <a:pt x="317" y="25"/>
                    <a:pt x="317" y="25"/>
                    <a:pt x="317" y="25"/>
                  </a:cubicBezTo>
                  <a:cubicBezTo>
                    <a:pt x="313" y="25"/>
                    <a:pt x="313" y="25"/>
                    <a:pt x="313" y="25"/>
                  </a:cubicBezTo>
                  <a:lnTo>
                    <a:pt x="313" y="29"/>
                  </a:lnTo>
                  <a:close/>
                  <a:moveTo>
                    <a:pt x="262" y="18"/>
                  </a:moveTo>
                  <a:cubicBezTo>
                    <a:pt x="261" y="17"/>
                    <a:pt x="260" y="17"/>
                    <a:pt x="257" y="16"/>
                  </a:cubicBezTo>
                  <a:cubicBezTo>
                    <a:pt x="255" y="16"/>
                    <a:pt x="254" y="15"/>
                    <a:pt x="254" y="15"/>
                  </a:cubicBezTo>
                  <a:cubicBezTo>
                    <a:pt x="253" y="15"/>
                    <a:pt x="253" y="15"/>
                    <a:pt x="253" y="14"/>
                  </a:cubicBezTo>
                  <a:cubicBezTo>
                    <a:pt x="252" y="14"/>
                    <a:pt x="252" y="13"/>
                    <a:pt x="252" y="13"/>
                  </a:cubicBezTo>
                  <a:cubicBezTo>
                    <a:pt x="252" y="12"/>
                    <a:pt x="253" y="12"/>
                    <a:pt x="253" y="11"/>
                  </a:cubicBezTo>
                  <a:cubicBezTo>
                    <a:pt x="254" y="11"/>
                    <a:pt x="255" y="10"/>
                    <a:pt x="257" y="10"/>
                  </a:cubicBezTo>
                  <a:cubicBezTo>
                    <a:pt x="258" y="10"/>
                    <a:pt x="259" y="11"/>
                    <a:pt x="260" y="11"/>
                  </a:cubicBezTo>
                  <a:cubicBezTo>
                    <a:pt x="261" y="12"/>
                    <a:pt x="261" y="13"/>
                    <a:pt x="261" y="14"/>
                  </a:cubicBezTo>
                  <a:cubicBezTo>
                    <a:pt x="265" y="13"/>
                    <a:pt x="265" y="13"/>
                    <a:pt x="265" y="13"/>
                  </a:cubicBezTo>
                  <a:cubicBezTo>
                    <a:pt x="264" y="12"/>
                    <a:pt x="264" y="11"/>
                    <a:pt x="263" y="10"/>
                  </a:cubicBezTo>
                  <a:cubicBezTo>
                    <a:pt x="263" y="9"/>
                    <a:pt x="262" y="9"/>
                    <a:pt x="261" y="8"/>
                  </a:cubicBezTo>
                  <a:cubicBezTo>
                    <a:pt x="260" y="8"/>
                    <a:pt x="258" y="7"/>
                    <a:pt x="256" y="7"/>
                  </a:cubicBezTo>
                  <a:cubicBezTo>
                    <a:pt x="255" y="7"/>
                    <a:pt x="254" y="8"/>
                    <a:pt x="253" y="8"/>
                  </a:cubicBezTo>
                  <a:cubicBezTo>
                    <a:pt x="252" y="8"/>
                    <a:pt x="252" y="8"/>
                    <a:pt x="251" y="9"/>
                  </a:cubicBezTo>
                  <a:cubicBezTo>
                    <a:pt x="250" y="9"/>
                    <a:pt x="250" y="10"/>
                    <a:pt x="249" y="11"/>
                  </a:cubicBezTo>
                  <a:cubicBezTo>
                    <a:pt x="249" y="12"/>
                    <a:pt x="249" y="12"/>
                    <a:pt x="249" y="13"/>
                  </a:cubicBezTo>
                  <a:cubicBezTo>
                    <a:pt x="249" y="14"/>
                    <a:pt x="249" y="15"/>
                    <a:pt x="250" y="16"/>
                  </a:cubicBezTo>
                  <a:cubicBezTo>
                    <a:pt x="250" y="17"/>
                    <a:pt x="251" y="18"/>
                    <a:pt x="252" y="18"/>
                  </a:cubicBezTo>
                  <a:cubicBezTo>
                    <a:pt x="253" y="19"/>
                    <a:pt x="255" y="19"/>
                    <a:pt x="257" y="20"/>
                  </a:cubicBezTo>
                  <a:cubicBezTo>
                    <a:pt x="259" y="20"/>
                    <a:pt x="260" y="21"/>
                    <a:pt x="261" y="21"/>
                  </a:cubicBezTo>
                  <a:cubicBezTo>
                    <a:pt x="262" y="22"/>
                    <a:pt x="262" y="22"/>
                    <a:pt x="262" y="23"/>
                  </a:cubicBezTo>
                  <a:cubicBezTo>
                    <a:pt x="262" y="24"/>
                    <a:pt x="261" y="25"/>
                    <a:pt x="261" y="25"/>
                  </a:cubicBezTo>
                  <a:cubicBezTo>
                    <a:pt x="260" y="26"/>
                    <a:pt x="259" y="26"/>
                    <a:pt x="257" y="26"/>
                  </a:cubicBezTo>
                  <a:cubicBezTo>
                    <a:pt x="255" y="26"/>
                    <a:pt x="254" y="26"/>
                    <a:pt x="253" y="25"/>
                  </a:cubicBezTo>
                  <a:cubicBezTo>
                    <a:pt x="252" y="24"/>
                    <a:pt x="252" y="23"/>
                    <a:pt x="252" y="22"/>
                  </a:cubicBezTo>
                  <a:cubicBezTo>
                    <a:pt x="248" y="22"/>
                    <a:pt x="248" y="22"/>
                    <a:pt x="248" y="22"/>
                  </a:cubicBezTo>
                  <a:cubicBezTo>
                    <a:pt x="249" y="25"/>
                    <a:pt x="250" y="26"/>
                    <a:pt x="251" y="27"/>
                  </a:cubicBezTo>
                  <a:cubicBezTo>
                    <a:pt x="252" y="29"/>
                    <a:pt x="254" y="29"/>
                    <a:pt x="257" y="29"/>
                  </a:cubicBezTo>
                  <a:cubicBezTo>
                    <a:pt x="259" y="29"/>
                    <a:pt x="260" y="29"/>
                    <a:pt x="261" y="28"/>
                  </a:cubicBezTo>
                  <a:cubicBezTo>
                    <a:pt x="263" y="28"/>
                    <a:pt x="264" y="27"/>
                    <a:pt x="264" y="26"/>
                  </a:cubicBezTo>
                  <a:cubicBezTo>
                    <a:pt x="265" y="25"/>
                    <a:pt x="265" y="24"/>
                    <a:pt x="265" y="23"/>
                  </a:cubicBezTo>
                  <a:cubicBezTo>
                    <a:pt x="265" y="21"/>
                    <a:pt x="265" y="20"/>
                    <a:pt x="265" y="20"/>
                  </a:cubicBezTo>
                  <a:cubicBezTo>
                    <a:pt x="264" y="19"/>
                    <a:pt x="263" y="18"/>
                    <a:pt x="262" y="18"/>
                  </a:cubicBezTo>
                  <a:close/>
                </a:path>
              </a:pathLst>
            </a:custGeom>
            <a:solidFill>
              <a:schemeClr val="bg1">
                <a:alpha val="50000"/>
              </a:schemeClr>
            </a:solidFill>
            <a:ln>
              <a:noFill/>
            </a:ln>
          </p:spPr>
          <p:txBody>
            <a:bodyPr vert="horz" wrap="square" lIns="91440" tIns="45720" rIns="91440" bIns="45720" numCol="1" anchor="t" anchorCtr="0" compatLnSpc="1"/>
            <a:lstStyle/>
            <a:p>
              <a:endParaRPr lang="ko-KR" altLang="en-US">
                <a:solidFill>
                  <a:schemeClr val="bg1"/>
                </a:solidFill>
              </a:endParaRPr>
            </a:p>
          </p:txBody>
        </p:sp>
      </p:grpSp>
      <p:sp>
        <p:nvSpPr>
          <p:cNvPr id="5" name="Rectangle 4"/>
          <p:cNvSpPr/>
          <p:nvPr userDrawn="1"/>
        </p:nvSpPr>
        <p:spPr>
          <a:xfrm>
            <a:off x="0" y="6714000"/>
            <a:ext cx="12192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userDrawn="1"/>
        </p:nvGrpSpPr>
        <p:grpSpPr>
          <a:xfrm>
            <a:off x="2117" y="908050"/>
            <a:ext cx="1054100" cy="1831975"/>
            <a:chOff x="4952858" y="1717675"/>
            <a:chExt cx="1016000" cy="2339975"/>
          </a:xfrm>
        </p:grpSpPr>
        <p:grpSp>
          <p:nvGrpSpPr>
            <p:cNvPr id="24" name="Group 23"/>
            <p:cNvGrpSpPr/>
            <p:nvPr userDrawn="1"/>
          </p:nvGrpSpPr>
          <p:grpSpPr>
            <a:xfrm>
              <a:off x="4952858" y="3181350"/>
              <a:ext cx="1016000" cy="584200"/>
              <a:chOff x="3413126" y="3181350"/>
              <a:chExt cx="1016000" cy="584200"/>
            </a:xfrm>
          </p:grpSpPr>
          <p:sp>
            <p:nvSpPr>
              <p:cNvPr id="61" name="Freeform 35"/>
              <p:cNvSpPr/>
              <p:nvPr userDrawn="1"/>
            </p:nvSpPr>
            <p:spPr bwMode="auto">
              <a:xfrm>
                <a:off x="3921126" y="3473450"/>
                <a:ext cx="508000" cy="292100"/>
              </a:xfrm>
              <a:custGeom>
                <a:avLst/>
                <a:gdLst>
                  <a:gd name="T0" fmla="*/ 0 w 320"/>
                  <a:gd name="T1" fmla="*/ 184 h 184"/>
                  <a:gd name="T2" fmla="*/ 0 w 320"/>
                  <a:gd name="T3" fmla="*/ 184 h 184"/>
                  <a:gd name="T4" fmla="*/ 320 w 320"/>
                  <a:gd name="T5" fmla="*/ 0 h 184"/>
                  <a:gd name="T6" fmla="*/ 0 w 320"/>
                  <a:gd name="T7" fmla="*/ 0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0" y="184"/>
                    </a:lnTo>
                    <a:lnTo>
                      <a:pt x="320" y="0"/>
                    </a:lnTo>
                    <a:lnTo>
                      <a:pt x="0" y="0"/>
                    </a:lnTo>
                    <a:lnTo>
                      <a:pt x="0" y="184"/>
                    </a:lnTo>
                    <a:close/>
                  </a:path>
                </a:pathLst>
              </a:custGeom>
              <a:solidFill>
                <a:schemeClr val="accent1">
                  <a:alpha val="30000"/>
                </a:schemeClr>
              </a:solidFill>
              <a:ln>
                <a:noFill/>
              </a:ln>
            </p:spPr>
            <p:txBody>
              <a:bodyPr vert="horz" wrap="square" lIns="91440" tIns="45720" rIns="91440" bIns="45720" numCol="1" anchor="t" anchorCtr="0" compatLnSpc="1">
                <a:noAutofit/>
              </a:bodyPr>
              <a:lstStyle/>
              <a:p>
                <a:pPr lvl="0"/>
                <a:endParaRPr lang="en-US"/>
              </a:p>
            </p:txBody>
          </p:sp>
          <p:sp>
            <p:nvSpPr>
              <p:cNvPr id="62" name="Freeform 38"/>
              <p:cNvSpPr/>
              <p:nvPr userDrawn="1"/>
            </p:nvSpPr>
            <p:spPr bwMode="auto">
              <a:xfrm>
                <a:off x="3921126" y="3181350"/>
                <a:ext cx="508000" cy="292100"/>
              </a:xfrm>
              <a:custGeom>
                <a:avLst/>
                <a:gdLst>
                  <a:gd name="T0" fmla="*/ 0 w 320"/>
                  <a:gd name="T1" fmla="*/ 0 h 184"/>
                  <a:gd name="T2" fmla="*/ 0 w 320"/>
                  <a:gd name="T3" fmla="*/ 184 h 184"/>
                  <a:gd name="T4" fmla="*/ 320 w 320"/>
                  <a:gd name="T5" fmla="*/ 184 h 184"/>
                  <a:gd name="T6" fmla="*/ 320 w 320"/>
                  <a:gd name="T7" fmla="*/ 184 h 184"/>
                  <a:gd name="T8" fmla="*/ 0 w 320"/>
                  <a:gd name="T9" fmla="*/ 0 h 184"/>
                  <a:gd name="T10" fmla="*/ 0 w 320"/>
                  <a:gd name="T11" fmla="*/ 0 h 184"/>
                </a:gdLst>
                <a:ahLst/>
                <a:cxnLst>
                  <a:cxn ang="0">
                    <a:pos x="T0" y="T1"/>
                  </a:cxn>
                  <a:cxn ang="0">
                    <a:pos x="T2" y="T3"/>
                  </a:cxn>
                  <a:cxn ang="0">
                    <a:pos x="T4" y="T5"/>
                  </a:cxn>
                  <a:cxn ang="0">
                    <a:pos x="T6" y="T7"/>
                  </a:cxn>
                  <a:cxn ang="0">
                    <a:pos x="T8" y="T9"/>
                  </a:cxn>
                  <a:cxn ang="0">
                    <a:pos x="T10" y="T11"/>
                  </a:cxn>
                </a:cxnLst>
                <a:rect l="0" t="0" r="r" b="b"/>
                <a:pathLst>
                  <a:path w="320" h="184">
                    <a:moveTo>
                      <a:pt x="0" y="0"/>
                    </a:moveTo>
                    <a:lnTo>
                      <a:pt x="0" y="184"/>
                    </a:lnTo>
                    <a:lnTo>
                      <a:pt x="320" y="184"/>
                    </a:lnTo>
                    <a:lnTo>
                      <a:pt x="320" y="184"/>
                    </a:lnTo>
                    <a:lnTo>
                      <a:pt x="0" y="0"/>
                    </a:lnTo>
                    <a:lnTo>
                      <a:pt x="0" y="0"/>
                    </a:lnTo>
                    <a:close/>
                  </a:path>
                </a:pathLst>
              </a:custGeom>
              <a:solidFill>
                <a:schemeClr val="accent1">
                  <a:alpha val="30000"/>
                </a:schemeClr>
              </a:solidFill>
              <a:ln>
                <a:noFill/>
              </a:ln>
            </p:spPr>
            <p:txBody>
              <a:bodyPr vert="horz" wrap="square" lIns="91440" tIns="45720" rIns="91440" bIns="45720" numCol="1" anchor="t" anchorCtr="0" compatLnSpc="1">
                <a:noAutofit/>
              </a:bodyPr>
              <a:lstStyle/>
              <a:p>
                <a:pPr lvl="0"/>
                <a:endParaRPr lang="en-US"/>
              </a:p>
            </p:txBody>
          </p:sp>
          <p:sp>
            <p:nvSpPr>
              <p:cNvPr id="63" name="Freeform 39"/>
              <p:cNvSpPr/>
              <p:nvPr userDrawn="1"/>
            </p:nvSpPr>
            <p:spPr bwMode="auto">
              <a:xfrm>
                <a:off x="3413126" y="3181350"/>
                <a:ext cx="508000" cy="292100"/>
              </a:xfrm>
              <a:custGeom>
                <a:avLst/>
                <a:gdLst>
                  <a:gd name="T0" fmla="*/ 0 w 320"/>
                  <a:gd name="T1" fmla="*/ 184 h 184"/>
                  <a:gd name="T2" fmla="*/ 0 w 320"/>
                  <a:gd name="T3" fmla="*/ 184 h 184"/>
                  <a:gd name="T4" fmla="*/ 320 w 320"/>
                  <a:gd name="T5" fmla="*/ 184 h 184"/>
                  <a:gd name="T6" fmla="*/ 320 w 320"/>
                  <a:gd name="T7" fmla="*/ 0 h 184"/>
                  <a:gd name="T8" fmla="*/ 222 w 320"/>
                  <a:gd name="T9" fmla="*/ 58 h 184"/>
                  <a:gd name="T10" fmla="*/ 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0" y="184"/>
                    </a:moveTo>
                    <a:lnTo>
                      <a:pt x="0" y="184"/>
                    </a:lnTo>
                    <a:lnTo>
                      <a:pt x="320" y="184"/>
                    </a:lnTo>
                    <a:lnTo>
                      <a:pt x="320" y="0"/>
                    </a:lnTo>
                    <a:lnTo>
                      <a:pt x="222" y="58"/>
                    </a:lnTo>
                    <a:lnTo>
                      <a:pt x="0" y="184"/>
                    </a:lnTo>
                    <a:close/>
                  </a:path>
                </a:pathLst>
              </a:custGeom>
              <a:solidFill>
                <a:schemeClr val="accent1">
                  <a:alpha val="30000"/>
                </a:schemeClr>
              </a:solidFill>
              <a:ln>
                <a:noFill/>
              </a:ln>
            </p:spPr>
            <p:txBody>
              <a:bodyPr vert="horz" wrap="square" lIns="91440" tIns="45720" rIns="91440" bIns="45720" numCol="1" anchor="t" anchorCtr="0" compatLnSpc="1">
                <a:noAutofit/>
              </a:bodyPr>
              <a:lstStyle/>
              <a:p>
                <a:pPr lvl="0"/>
                <a:endParaRPr lang="en-US"/>
              </a:p>
            </p:txBody>
          </p:sp>
          <p:sp>
            <p:nvSpPr>
              <p:cNvPr id="64" name="Freeform 41"/>
              <p:cNvSpPr/>
              <p:nvPr userDrawn="1"/>
            </p:nvSpPr>
            <p:spPr bwMode="auto">
              <a:xfrm>
                <a:off x="3413126" y="3473450"/>
                <a:ext cx="508000" cy="292100"/>
              </a:xfrm>
              <a:custGeom>
                <a:avLst/>
                <a:gdLst>
                  <a:gd name="T0" fmla="*/ 260 w 320"/>
                  <a:gd name="T1" fmla="*/ 150 h 184"/>
                  <a:gd name="T2" fmla="*/ 320 w 320"/>
                  <a:gd name="T3" fmla="*/ 184 h 184"/>
                  <a:gd name="T4" fmla="*/ 320 w 320"/>
                  <a:gd name="T5" fmla="*/ 0 h 184"/>
                  <a:gd name="T6" fmla="*/ 0 w 320"/>
                  <a:gd name="T7" fmla="*/ 0 h 184"/>
                  <a:gd name="T8" fmla="*/ 260 w 320"/>
                  <a:gd name="T9" fmla="*/ 150 h 184"/>
                </a:gdLst>
                <a:ahLst/>
                <a:cxnLst>
                  <a:cxn ang="0">
                    <a:pos x="T0" y="T1"/>
                  </a:cxn>
                  <a:cxn ang="0">
                    <a:pos x="T2" y="T3"/>
                  </a:cxn>
                  <a:cxn ang="0">
                    <a:pos x="T4" y="T5"/>
                  </a:cxn>
                  <a:cxn ang="0">
                    <a:pos x="T6" y="T7"/>
                  </a:cxn>
                  <a:cxn ang="0">
                    <a:pos x="T8" y="T9"/>
                  </a:cxn>
                </a:cxnLst>
                <a:rect l="0" t="0" r="r" b="b"/>
                <a:pathLst>
                  <a:path w="320" h="184">
                    <a:moveTo>
                      <a:pt x="260" y="150"/>
                    </a:moveTo>
                    <a:lnTo>
                      <a:pt x="320" y="184"/>
                    </a:lnTo>
                    <a:lnTo>
                      <a:pt x="320" y="0"/>
                    </a:lnTo>
                    <a:lnTo>
                      <a:pt x="0" y="0"/>
                    </a:lnTo>
                    <a:lnTo>
                      <a:pt x="260" y="150"/>
                    </a:lnTo>
                    <a:close/>
                  </a:path>
                </a:pathLst>
              </a:custGeom>
              <a:solidFill>
                <a:schemeClr val="accent1">
                  <a:alpha val="30000"/>
                </a:schemeClr>
              </a:solidFill>
              <a:ln>
                <a:noFill/>
              </a:ln>
            </p:spPr>
            <p:txBody>
              <a:bodyPr vert="horz" wrap="square" lIns="91440" tIns="45720" rIns="91440" bIns="45720" numCol="1" anchor="t" anchorCtr="0" compatLnSpc="1">
                <a:noAutofit/>
              </a:bodyPr>
              <a:lstStyle/>
              <a:p>
                <a:pPr lvl="0"/>
                <a:endParaRPr lang="en-US"/>
              </a:p>
            </p:txBody>
          </p:sp>
        </p:grpSp>
        <p:grpSp>
          <p:nvGrpSpPr>
            <p:cNvPr id="25" name="Group 24"/>
            <p:cNvGrpSpPr/>
            <p:nvPr userDrawn="1"/>
          </p:nvGrpSpPr>
          <p:grpSpPr>
            <a:xfrm>
              <a:off x="4952858" y="2889250"/>
              <a:ext cx="508000" cy="584200"/>
              <a:chOff x="3413126" y="2889250"/>
              <a:chExt cx="508000" cy="584200"/>
            </a:xfrm>
          </p:grpSpPr>
          <p:sp>
            <p:nvSpPr>
              <p:cNvPr id="59" name="Freeform 42"/>
              <p:cNvSpPr/>
              <p:nvPr userDrawn="1"/>
            </p:nvSpPr>
            <p:spPr bwMode="auto">
              <a:xfrm>
                <a:off x="3413126" y="2889250"/>
                <a:ext cx="508000" cy="292100"/>
              </a:xfrm>
              <a:custGeom>
                <a:avLst/>
                <a:gdLst>
                  <a:gd name="T0" fmla="*/ 320 w 320"/>
                  <a:gd name="T1" fmla="*/ 184 h 184"/>
                  <a:gd name="T2" fmla="*/ 78 w 320"/>
                  <a:gd name="T3" fmla="*/ 44 h 184"/>
                  <a:gd name="T4" fmla="*/ 0 w 320"/>
                  <a:gd name="T5" fmla="*/ 0 h 184"/>
                  <a:gd name="T6" fmla="*/ 0 w 320"/>
                  <a:gd name="T7" fmla="*/ 184 h 184"/>
                  <a:gd name="T8" fmla="*/ 320 w 320"/>
                  <a:gd name="T9" fmla="*/ 184 h 184"/>
                  <a:gd name="T10" fmla="*/ 32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320" y="184"/>
                    </a:moveTo>
                    <a:lnTo>
                      <a:pt x="78" y="44"/>
                    </a:lnTo>
                    <a:lnTo>
                      <a:pt x="0" y="0"/>
                    </a:lnTo>
                    <a:lnTo>
                      <a:pt x="0" y="184"/>
                    </a:lnTo>
                    <a:lnTo>
                      <a:pt x="320" y="184"/>
                    </a:lnTo>
                    <a:lnTo>
                      <a:pt x="320" y="184"/>
                    </a:lnTo>
                    <a:close/>
                  </a:path>
                </a:pathLst>
              </a:custGeom>
              <a:solidFill>
                <a:schemeClr val="accent1">
                  <a:alpha val="40000"/>
                </a:schemeClr>
              </a:solidFill>
              <a:ln>
                <a:noFill/>
              </a:ln>
            </p:spPr>
            <p:txBody>
              <a:bodyPr vert="horz" wrap="square" lIns="91440" tIns="45720" rIns="91440" bIns="45720" numCol="1" anchor="t" anchorCtr="0" compatLnSpc="1">
                <a:noAutofit/>
              </a:bodyPr>
              <a:lstStyle/>
              <a:p>
                <a:pPr lvl="0"/>
                <a:endParaRPr lang="en-US"/>
              </a:p>
            </p:txBody>
          </p:sp>
          <p:sp>
            <p:nvSpPr>
              <p:cNvPr id="60" name="Freeform 43"/>
              <p:cNvSpPr/>
              <p:nvPr userDrawn="1"/>
            </p:nvSpPr>
            <p:spPr bwMode="auto">
              <a:xfrm>
                <a:off x="3413126" y="3181350"/>
                <a:ext cx="508000" cy="292100"/>
              </a:xfrm>
              <a:custGeom>
                <a:avLst/>
                <a:gdLst>
                  <a:gd name="T0" fmla="*/ 320 w 320"/>
                  <a:gd name="T1" fmla="*/ 0 h 184"/>
                  <a:gd name="T2" fmla="*/ 0 w 320"/>
                  <a:gd name="T3" fmla="*/ 0 h 184"/>
                  <a:gd name="T4" fmla="*/ 0 w 320"/>
                  <a:gd name="T5" fmla="*/ 184 h 184"/>
                  <a:gd name="T6" fmla="*/ 0 w 320"/>
                  <a:gd name="T7" fmla="*/ 184 h 184"/>
                  <a:gd name="T8" fmla="*/ 222 w 320"/>
                  <a:gd name="T9" fmla="*/ 58 h 184"/>
                  <a:gd name="T10" fmla="*/ 320 w 320"/>
                  <a:gd name="T11" fmla="*/ 0 h 184"/>
                </a:gdLst>
                <a:ahLst/>
                <a:cxnLst>
                  <a:cxn ang="0">
                    <a:pos x="T0" y="T1"/>
                  </a:cxn>
                  <a:cxn ang="0">
                    <a:pos x="T2" y="T3"/>
                  </a:cxn>
                  <a:cxn ang="0">
                    <a:pos x="T4" y="T5"/>
                  </a:cxn>
                  <a:cxn ang="0">
                    <a:pos x="T6" y="T7"/>
                  </a:cxn>
                  <a:cxn ang="0">
                    <a:pos x="T8" y="T9"/>
                  </a:cxn>
                  <a:cxn ang="0">
                    <a:pos x="T10" y="T11"/>
                  </a:cxn>
                </a:cxnLst>
                <a:rect l="0" t="0" r="r" b="b"/>
                <a:pathLst>
                  <a:path w="320" h="184">
                    <a:moveTo>
                      <a:pt x="320" y="0"/>
                    </a:moveTo>
                    <a:lnTo>
                      <a:pt x="0" y="0"/>
                    </a:lnTo>
                    <a:lnTo>
                      <a:pt x="0" y="184"/>
                    </a:lnTo>
                    <a:lnTo>
                      <a:pt x="0" y="184"/>
                    </a:lnTo>
                    <a:lnTo>
                      <a:pt x="222" y="58"/>
                    </a:lnTo>
                    <a:lnTo>
                      <a:pt x="320" y="0"/>
                    </a:lnTo>
                    <a:close/>
                  </a:path>
                </a:pathLst>
              </a:custGeom>
              <a:solidFill>
                <a:schemeClr val="accent1">
                  <a:alpha val="40000"/>
                </a:schemeClr>
              </a:solidFill>
              <a:ln>
                <a:noFill/>
              </a:ln>
            </p:spPr>
            <p:txBody>
              <a:bodyPr vert="horz" wrap="square" lIns="91440" tIns="45720" rIns="91440" bIns="45720" numCol="1" anchor="t" anchorCtr="0" compatLnSpc="1">
                <a:noAutofit/>
              </a:bodyPr>
              <a:lstStyle/>
              <a:p>
                <a:pPr lvl="0"/>
                <a:endParaRPr lang="en-US"/>
              </a:p>
            </p:txBody>
          </p:sp>
        </p:grpSp>
        <p:grpSp>
          <p:nvGrpSpPr>
            <p:cNvPr id="34" name="Group 33"/>
            <p:cNvGrpSpPr/>
            <p:nvPr userDrawn="1"/>
          </p:nvGrpSpPr>
          <p:grpSpPr>
            <a:xfrm>
              <a:off x="4952858" y="2305050"/>
              <a:ext cx="508000" cy="584200"/>
              <a:chOff x="3413126" y="2305050"/>
              <a:chExt cx="508000" cy="584200"/>
            </a:xfrm>
          </p:grpSpPr>
          <p:sp>
            <p:nvSpPr>
              <p:cNvPr id="57" name="Freeform 47"/>
              <p:cNvSpPr/>
              <p:nvPr userDrawn="1"/>
            </p:nvSpPr>
            <p:spPr bwMode="auto">
              <a:xfrm>
                <a:off x="3413126" y="2305050"/>
                <a:ext cx="508000" cy="292100"/>
              </a:xfrm>
              <a:custGeom>
                <a:avLst/>
                <a:gdLst>
                  <a:gd name="T0" fmla="*/ 320 w 320"/>
                  <a:gd name="T1" fmla="*/ 184 h 184"/>
                  <a:gd name="T2" fmla="*/ 256 w 320"/>
                  <a:gd name="T3" fmla="*/ 148 h 184"/>
                  <a:gd name="T4" fmla="*/ 0 w 320"/>
                  <a:gd name="T5" fmla="*/ 0 h 184"/>
                  <a:gd name="T6" fmla="*/ 0 w 320"/>
                  <a:gd name="T7" fmla="*/ 184 h 184"/>
                  <a:gd name="T8" fmla="*/ 320 w 320"/>
                  <a:gd name="T9" fmla="*/ 184 h 184"/>
                  <a:gd name="T10" fmla="*/ 32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320" y="184"/>
                    </a:moveTo>
                    <a:lnTo>
                      <a:pt x="256" y="148"/>
                    </a:lnTo>
                    <a:lnTo>
                      <a:pt x="0" y="0"/>
                    </a:lnTo>
                    <a:lnTo>
                      <a:pt x="0" y="184"/>
                    </a:lnTo>
                    <a:lnTo>
                      <a:pt x="320" y="184"/>
                    </a:lnTo>
                    <a:lnTo>
                      <a:pt x="320" y="184"/>
                    </a:lnTo>
                    <a:close/>
                  </a:path>
                </a:pathLst>
              </a:custGeom>
              <a:solidFill>
                <a:schemeClr val="accent1">
                  <a:alpha val="70000"/>
                </a:schemeClr>
              </a:solidFill>
              <a:ln>
                <a:noFill/>
              </a:ln>
            </p:spPr>
            <p:txBody>
              <a:bodyPr vert="horz" wrap="square" lIns="91440" tIns="45720" rIns="91440" bIns="45720" numCol="1" anchor="t" anchorCtr="0" compatLnSpc="1">
                <a:noAutofit/>
              </a:bodyPr>
              <a:lstStyle/>
              <a:p>
                <a:pPr lvl="0"/>
                <a:endParaRPr lang="en-US"/>
              </a:p>
            </p:txBody>
          </p:sp>
          <p:sp>
            <p:nvSpPr>
              <p:cNvPr id="58" name="Freeform 48"/>
              <p:cNvSpPr/>
              <p:nvPr userDrawn="1"/>
            </p:nvSpPr>
            <p:spPr bwMode="auto">
              <a:xfrm>
                <a:off x="3413126" y="2597150"/>
                <a:ext cx="508000" cy="292100"/>
              </a:xfrm>
              <a:custGeom>
                <a:avLst/>
                <a:gdLst>
                  <a:gd name="T0" fmla="*/ 0 w 320"/>
                  <a:gd name="T1" fmla="*/ 0 h 184"/>
                  <a:gd name="T2" fmla="*/ 0 w 320"/>
                  <a:gd name="T3" fmla="*/ 184 h 184"/>
                  <a:gd name="T4" fmla="*/ 320 w 320"/>
                  <a:gd name="T5" fmla="*/ 0 h 184"/>
                  <a:gd name="T6" fmla="*/ 0 w 320"/>
                  <a:gd name="T7" fmla="*/ 0 h 184"/>
                </a:gdLst>
                <a:ahLst/>
                <a:cxnLst>
                  <a:cxn ang="0">
                    <a:pos x="T0" y="T1"/>
                  </a:cxn>
                  <a:cxn ang="0">
                    <a:pos x="T2" y="T3"/>
                  </a:cxn>
                  <a:cxn ang="0">
                    <a:pos x="T4" y="T5"/>
                  </a:cxn>
                  <a:cxn ang="0">
                    <a:pos x="T6" y="T7"/>
                  </a:cxn>
                </a:cxnLst>
                <a:rect l="0" t="0" r="r" b="b"/>
                <a:pathLst>
                  <a:path w="320" h="184">
                    <a:moveTo>
                      <a:pt x="0" y="0"/>
                    </a:moveTo>
                    <a:lnTo>
                      <a:pt x="0" y="184"/>
                    </a:lnTo>
                    <a:lnTo>
                      <a:pt x="320" y="0"/>
                    </a:lnTo>
                    <a:lnTo>
                      <a:pt x="0" y="0"/>
                    </a:lnTo>
                    <a:close/>
                  </a:path>
                </a:pathLst>
              </a:custGeom>
              <a:solidFill>
                <a:schemeClr val="accent1">
                  <a:alpha val="70000"/>
                </a:schemeClr>
              </a:solidFill>
              <a:ln>
                <a:noFill/>
              </a:ln>
            </p:spPr>
            <p:txBody>
              <a:bodyPr vert="horz" wrap="square" lIns="91440" tIns="45720" rIns="91440" bIns="45720" numCol="1" anchor="t" anchorCtr="0" compatLnSpc="1">
                <a:noAutofit/>
              </a:bodyPr>
              <a:lstStyle/>
              <a:p>
                <a:pPr lvl="0"/>
                <a:endParaRPr lang="en-US"/>
              </a:p>
            </p:txBody>
          </p:sp>
        </p:grpSp>
        <p:grpSp>
          <p:nvGrpSpPr>
            <p:cNvPr id="35" name="Group 34"/>
            <p:cNvGrpSpPr/>
            <p:nvPr userDrawn="1"/>
          </p:nvGrpSpPr>
          <p:grpSpPr>
            <a:xfrm>
              <a:off x="5460858" y="2889250"/>
              <a:ext cx="508000" cy="584200"/>
              <a:chOff x="3921126" y="2889250"/>
              <a:chExt cx="508000" cy="584200"/>
            </a:xfrm>
          </p:grpSpPr>
          <p:sp>
            <p:nvSpPr>
              <p:cNvPr id="55" name="Freeform 49"/>
              <p:cNvSpPr/>
              <p:nvPr userDrawn="1"/>
            </p:nvSpPr>
            <p:spPr bwMode="auto">
              <a:xfrm>
                <a:off x="3921126" y="3181350"/>
                <a:ext cx="508000" cy="292100"/>
              </a:xfrm>
              <a:custGeom>
                <a:avLst/>
                <a:gdLst>
                  <a:gd name="T0" fmla="*/ 320 w 320"/>
                  <a:gd name="T1" fmla="*/ 184 h 184"/>
                  <a:gd name="T2" fmla="*/ 320 w 320"/>
                  <a:gd name="T3" fmla="*/ 0 h 184"/>
                  <a:gd name="T4" fmla="*/ 0 w 320"/>
                  <a:gd name="T5" fmla="*/ 0 h 184"/>
                  <a:gd name="T6" fmla="*/ 320 w 320"/>
                  <a:gd name="T7" fmla="*/ 184 h 184"/>
                </a:gdLst>
                <a:ahLst/>
                <a:cxnLst>
                  <a:cxn ang="0">
                    <a:pos x="T0" y="T1"/>
                  </a:cxn>
                  <a:cxn ang="0">
                    <a:pos x="T2" y="T3"/>
                  </a:cxn>
                  <a:cxn ang="0">
                    <a:pos x="T4" y="T5"/>
                  </a:cxn>
                  <a:cxn ang="0">
                    <a:pos x="T6" y="T7"/>
                  </a:cxn>
                </a:cxnLst>
                <a:rect l="0" t="0" r="r" b="b"/>
                <a:pathLst>
                  <a:path w="320" h="184">
                    <a:moveTo>
                      <a:pt x="320" y="184"/>
                    </a:moveTo>
                    <a:lnTo>
                      <a:pt x="320" y="0"/>
                    </a:lnTo>
                    <a:lnTo>
                      <a:pt x="0" y="0"/>
                    </a:lnTo>
                    <a:lnTo>
                      <a:pt x="320" y="184"/>
                    </a:lnTo>
                    <a:close/>
                  </a:path>
                </a:pathLst>
              </a:custGeom>
              <a:solidFill>
                <a:schemeClr val="accent1">
                  <a:alpha val="50000"/>
                </a:schemeClr>
              </a:solidFill>
              <a:ln>
                <a:noFill/>
              </a:ln>
            </p:spPr>
            <p:txBody>
              <a:bodyPr vert="horz" wrap="square" lIns="91440" tIns="45720" rIns="91440" bIns="45720" numCol="1" anchor="t" anchorCtr="0" compatLnSpc="1">
                <a:noAutofit/>
              </a:bodyPr>
              <a:lstStyle/>
              <a:p>
                <a:pPr lvl="0"/>
                <a:endParaRPr lang="en-US"/>
              </a:p>
            </p:txBody>
          </p:sp>
          <p:sp>
            <p:nvSpPr>
              <p:cNvPr id="56" name="Freeform 50"/>
              <p:cNvSpPr/>
              <p:nvPr userDrawn="1"/>
            </p:nvSpPr>
            <p:spPr bwMode="auto">
              <a:xfrm>
                <a:off x="3921126" y="2889250"/>
                <a:ext cx="508000" cy="292100"/>
              </a:xfrm>
              <a:custGeom>
                <a:avLst/>
                <a:gdLst>
                  <a:gd name="T0" fmla="*/ 0 w 320"/>
                  <a:gd name="T1" fmla="*/ 184 h 184"/>
                  <a:gd name="T2" fmla="*/ 320 w 320"/>
                  <a:gd name="T3" fmla="*/ 184 h 184"/>
                  <a:gd name="T4" fmla="*/ 320 w 320"/>
                  <a:gd name="T5" fmla="*/ 0 h 184"/>
                  <a:gd name="T6" fmla="*/ 0 w 320"/>
                  <a:gd name="T7" fmla="*/ 184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320" y="184"/>
                    </a:lnTo>
                    <a:lnTo>
                      <a:pt x="320" y="0"/>
                    </a:lnTo>
                    <a:lnTo>
                      <a:pt x="0" y="184"/>
                    </a:lnTo>
                    <a:lnTo>
                      <a:pt x="0" y="184"/>
                    </a:lnTo>
                    <a:close/>
                  </a:path>
                </a:pathLst>
              </a:custGeom>
              <a:solidFill>
                <a:schemeClr val="accent1">
                  <a:alpha val="50000"/>
                </a:schemeClr>
              </a:solidFill>
              <a:ln>
                <a:noFill/>
              </a:ln>
            </p:spPr>
            <p:txBody>
              <a:bodyPr vert="horz" wrap="square" lIns="91440" tIns="45720" rIns="91440" bIns="45720" numCol="1" anchor="t" anchorCtr="0" compatLnSpc="1">
                <a:noAutofit/>
              </a:bodyPr>
              <a:lstStyle/>
              <a:p>
                <a:pPr lvl="0"/>
                <a:endParaRPr lang="en-US"/>
              </a:p>
            </p:txBody>
          </p:sp>
        </p:grpSp>
        <p:grpSp>
          <p:nvGrpSpPr>
            <p:cNvPr id="36" name="Group 35"/>
            <p:cNvGrpSpPr/>
            <p:nvPr userDrawn="1"/>
          </p:nvGrpSpPr>
          <p:grpSpPr>
            <a:xfrm>
              <a:off x="4952858" y="3473450"/>
              <a:ext cx="508000" cy="584200"/>
              <a:chOff x="3413126" y="3473450"/>
              <a:chExt cx="508000" cy="584200"/>
            </a:xfrm>
          </p:grpSpPr>
          <p:sp>
            <p:nvSpPr>
              <p:cNvPr id="53" name="Freeform 51"/>
              <p:cNvSpPr/>
              <p:nvPr userDrawn="1"/>
            </p:nvSpPr>
            <p:spPr bwMode="auto">
              <a:xfrm>
                <a:off x="3413126" y="3473450"/>
                <a:ext cx="508000" cy="292100"/>
              </a:xfrm>
              <a:custGeom>
                <a:avLst/>
                <a:gdLst>
                  <a:gd name="T0" fmla="*/ 260 w 320"/>
                  <a:gd name="T1" fmla="*/ 150 h 184"/>
                  <a:gd name="T2" fmla="*/ 0 w 320"/>
                  <a:gd name="T3" fmla="*/ 0 h 184"/>
                  <a:gd name="T4" fmla="*/ 0 w 320"/>
                  <a:gd name="T5" fmla="*/ 184 h 184"/>
                  <a:gd name="T6" fmla="*/ 320 w 320"/>
                  <a:gd name="T7" fmla="*/ 184 h 184"/>
                  <a:gd name="T8" fmla="*/ 260 w 320"/>
                  <a:gd name="T9" fmla="*/ 150 h 184"/>
                </a:gdLst>
                <a:ahLst/>
                <a:cxnLst>
                  <a:cxn ang="0">
                    <a:pos x="T0" y="T1"/>
                  </a:cxn>
                  <a:cxn ang="0">
                    <a:pos x="T2" y="T3"/>
                  </a:cxn>
                  <a:cxn ang="0">
                    <a:pos x="T4" y="T5"/>
                  </a:cxn>
                  <a:cxn ang="0">
                    <a:pos x="T6" y="T7"/>
                  </a:cxn>
                  <a:cxn ang="0">
                    <a:pos x="T8" y="T9"/>
                  </a:cxn>
                </a:cxnLst>
                <a:rect l="0" t="0" r="r" b="b"/>
                <a:pathLst>
                  <a:path w="320" h="184">
                    <a:moveTo>
                      <a:pt x="260" y="150"/>
                    </a:moveTo>
                    <a:lnTo>
                      <a:pt x="0" y="0"/>
                    </a:lnTo>
                    <a:lnTo>
                      <a:pt x="0" y="184"/>
                    </a:lnTo>
                    <a:lnTo>
                      <a:pt x="320" y="184"/>
                    </a:lnTo>
                    <a:lnTo>
                      <a:pt x="260" y="150"/>
                    </a:lnTo>
                    <a:close/>
                  </a:path>
                </a:pathLst>
              </a:custGeom>
              <a:solidFill>
                <a:schemeClr val="accent1">
                  <a:alpha val="20000"/>
                </a:schemeClr>
              </a:solidFill>
              <a:ln>
                <a:noFill/>
              </a:ln>
            </p:spPr>
            <p:txBody>
              <a:bodyPr vert="horz" wrap="square" lIns="91440" tIns="45720" rIns="91440" bIns="45720" numCol="1" anchor="t" anchorCtr="0" compatLnSpc="1">
                <a:noAutofit/>
              </a:bodyPr>
              <a:lstStyle/>
              <a:p>
                <a:pPr lvl="0"/>
                <a:endParaRPr lang="en-US"/>
              </a:p>
            </p:txBody>
          </p:sp>
          <p:sp>
            <p:nvSpPr>
              <p:cNvPr id="54" name="Freeform 52"/>
              <p:cNvSpPr/>
              <p:nvPr userDrawn="1"/>
            </p:nvSpPr>
            <p:spPr bwMode="auto">
              <a:xfrm>
                <a:off x="3413126" y="3765550"/>
                <a:ext cx="508000" cy="292100"/>
              </a:xfrm>
              <a:custGeom>
                <a:avLst/>
                <a:gdLst>
                  <a:gd name="T0" fmla="*/ 0 w 320"/>
                  <a:gd name="T1" fmla="*/ 0 h 184"/>
                  <a:gd name="T2" fmla="*/ 0 w 320"/>
                  <a:gd name="T3" fmla="*/ 184 h 184"/>
                  <a:gd name="T4" fmla="*/ 320 w 320"/>
                  <a:gd name="T5" fmla="*/ 0 h 184"/>
                  <a:gd name="T6" fmla="*/ 320 w 320"/>
                  <a:gd name="T7" fmla="*/ 0 h 184"/>
                  <a:gd name="T8" fmla="*/ 0 w 320"/>
                  <a:gd name="T9" fmla="*/ 0 h 184"/>
                </a:gdLst>
                <a:ahLst/>
                <a:cxnLst>
                  <a:cxn ang="0">
                    <a:pos x="T0" y="T1"/>
                  </a:cxn>
                  <a:cxn ang="0">
                    <a:pos x="T2" y="T3"/>
                  </a:cxn>
                  <a:cxn ang="0">
                    <a:pos x="T4" y="T5"/>
                  </a:cxn>
                  <a:cxn ang="0">
                    <a:pos x="T6" y="T7"/>
                  </a:cxn>
                  <a:cxn ang="0">
                    <a:pos x="T8" y="T9"/>
                  </a:cxn>
                </a:cxnLst>
                <a:rect l="0" t="0" r="r" b="b"/>
                <a:pathLst>
                  <a:path w="320" h="184">
                    <a:moveTo>
                      <a:pt x="0" y="0"/>
                    </a:moveTo>
                    <a:lnTo>
                      <a:pt x="0" y="184"/>
                    </a:lnTo>
                    <a:lnTo>
                      <a:pt x="320" y="0"/>
                    </a:lnTo>
                    <a:lnTo>
                      <a:pt x="320" y="0"/>
                    </a:lnTo>
                    <a:lnTo>
                      <a:pt x="0" y="0"/>
                    </a:lnTo>
                    <a:close/>
                  </a:path>
                </a:pathLst>
              </a:custGeom>
              <a:solidFill>
                <a:schemeClr val="accent1">
                  <a:alpha val="20000"/>
                </a:schemeClr>
              </a:solidFill>
              <a:ln>
                <a:noFill/>
              </a:ln>
            </p:spPr>
            <p:txBody>
              <a:bodyPr vert="horz" wrap="square" lIns="91440" tIns="45720" rIns="91440" bIns="45720" numCol="1" anchor="t" anchorCtr="0" compatLnSpc="1">
                <a:noAutofit/>
              </a:bodyPr>
              <a:lstStyle/>
              <a:p>
                <a:pPr lvl="0"/>
                <a:endParaRPr lang="en-US"/>
              </a:p>
            </p:txBody>
          </p:sp>
        </p:grpSp>
        <p:grpSp>
          <p:nvGrpSpPr>
            <p:cNvPr id="37" name="Group 36"/>
            <p:cNvGrpSpPr/>
            <p:nvPr userDrawn="1"/>
          </p:nvGrpSpPr>
          <p:grpSpPr>
            <a:xfrm>
              <a:off x="5460858" y="2305050"/>
              <a:ext cx="508000" cy="584200"/>
              <a:chOff x="3921126" y="2305050"/>
              <a:chExt cx="508000" cy="584200"/>
            </a:xfrm>
          </p:grpSpPr>
          <p:sp>
            <p:nvSpPr>
              <p:cNvPr id="51" name="Freeform 55"/>
              <p:cNvSpPr/>
              <p:nvPr userDrawn="1"/>
            </p:nvSpPr>
            <p:spPr bwMode="auto">
              <a:xfrm>
                <a:off x="3921126" y="2305050"/>
                <a:ext cx="508000" cy="292100"/>
              </a:xfrm>
              <a:custGeom>
                <a:avLst/>
                <a:gdLst>
                  <a:gd name="T0" fmla="*/ 0 w 320"/>
                  <a:gd name="T1" fmla="*/ 184 h 184"/>
                  <a:gd name="T2" fmla="*/ 320 w 320"/>
                  <a:gd name="T3" fmla="*/ 184 h 184"/>
                  <a:gd name="T4" fmla="*/ 320 w 320"/>
                  <a:gd name="T5" fmla="*/ 0 h 184"/>
                  <a:gd name="T6" fmla="*/ 0 w 320"/>
                  <a:gd name="T7" fmla="*/ 184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320" y="184"/>
                    </a:lnTo>
                    <a:lnTo>
                      <a:pt x="320" y="0"/>
                    </a:lnTo>
                    <a:lnTo>
                      <a:pt x="0" y="184"/>
                    </a:lnTo>
                    <a:lnTo>
                      <a:pt x="0" y="184"/>
                    </a:lnTo>
                    <a:close/>
                  </a:path>
                </a:pathLst>
              </a:custGeom>
              <a:solidFill>
                <a:schemeClr val="accent1">
                  <a:alpha val="80000"/>
                </a:schemeClr>
              </a:solidFill>
              <a:ln>
                <a:noFill/>
              </a:ln>
            </p:spPr>
            <p:txBody>
              <a:bodyPr vert="horz" wrap="square" lIns="91440" tIns="45720" rIns="91440" bIns="45720" numCol="1" anchor="t" anchorCtr="0" compatLnSpc="1">
                <a:noAutofit/>
              </a:bodyPr>
              <a:lstStyle/>
              <a:p>
                <a:pPr lvl="0"/>
                <a:endParaRPr lang="en-US"/>
              </a:p>
            </p:txBody>
          </p:sp>
          <p:sp>
            <p:nvSpPr>
              <p:cNvPr id="52" name="Freeform 56"/>
              <p:cNvSpPr/>
              <p:nvPr userDrawn="1"/>
            </p:nvSpPr>
            <p:spPr bwMode="auto">
              <a:xfrm>
                <a:off x="3921126" y="2597150"/>
                <a:ext cx="508000" cy="292100"/>
              </a:xfrm>
              <a:custGeom>
                <a:avLst/>
                <a:gdLst>
                  <a:gd name="T0" fmla="*/ 0 w 320"/>
                  <a:gd name="T1" fmla="*/ 0 h 184"/>
                  <a:gd name="T2" fmla="*/ 320 w 320"/>
                  <a:gd name="T3" fmla="*/ 184 h 184"/>
                  <a:gd name="T4" fmla="*/ 320 w 320"/>
                  <a:gd name="T5" fmla="*/ 0 h 184"/>
                  <a:gd name="T6" fmla="*/ 0 w 320"/>
                  <a:gd name="T7" fmla="*/ 0 h 184"/>
                </a:gdLst>
                <a:ahLst/>
                <a:cxnLst>
                  <a:cxn ang="0">
                    <a:pos x="T0" y="T1"/>
                  </a:cxn>
                  <a:cxn ang="0">
                    <a:pos x="T2" y="T3"/>
                  </a:cxn>
                  <a:cxn ang="0">
                    <a:pos x="T4" y="T5"/>
                  </a:cxn>
                  <a:cxn ang="0">
                    <a:pos x="T6" y="T7"/>
                  </a:cxn>
                </a:cxnLst>
                <a:rect l="0" t="0" r="r" b="b"/>
                <a:pathLst>
                  <a:path w="320" h="184">
                    <a:moveTo>
                      <a:pt x="0" y="0"/>
                    </a:moveTo>
                    <a:lnTo>
                      <a:pt x="320" y="184"/>
                    </a:lnTo>
                    <a:lnTo>
                      <a:pt x="320" y="0"/>
                    </a:lnTo>
                    <a:lnTo>
                      <a:pt x="0" y="0"/>
                    </a:lnTo>
                    <a:close/>
                  </a:path>
                </a:pathLst>
              </a:custGeom>
              <a:solidFill>
                <a:schemeClr val="accent1">
                  <a:alpha val="80000"/>
                </a:schemeClr>
              </a:solidFill>
              <a:ln>
                <a:noFill/>
              </a:ln>
            </p:spPr>
            <p:txBody>
              <a:bodyPr vert="horz" wrap="square" lIns="91440" tIns="45720" rIns="91440" bIns="45720" numCol="1" anchor="t" anchorCtr="0" compatLnSpc="1">
                <a:noAutofit/>
              </a:bodyPr>
              <a:lstStyle/>
              <a:p>
                <a:pPr lvl="0"/>
                <a:endParaRPr lang="en-US"/>
              </a:p>
            </p:txBody>
          </p:sp>
        </p:grpSp>
        <p:grpSp>
          <p:nvGrpSpPr>
            <p:cNvPr id="38" name="Group 37"/>
            <p:cNvGrpSpPr/>
            <p:nvPr userDrawn="1"/>
          </p:nvGrpSpPr>
          <p:grpSpPr>
            <a:xfrm>
              <a:off x="4952858" y="2597150"/>
              <a:ext cx="1016000" cy="584200"/>
              <a:chOff x="3413126" y="2597150"/>
              <a:chExt cx="1016000" cy="584200"/>
            </a:xfrm>
          </p:grpSpPr>
          <p:sp>
            <p:nvSpPr>
              <p:cNvPr id="47" name="Freeform 58"/>
              <p:cNvSpPr/>
              <p:nvPr userDrawn="1"/>
            </p:nvSpPr>
            <p:spPr bwMode="auto">
              <a:xfrm>
                <a:off x="3413126" y="2597150"/>
                <a:ext cx="508000" cy="292100"/>
              </a:xfrm>
              <a:custGeom>
                <a:avLst/>
                <a:gdLst>
                  <a:gd name="T0" fmla="*/ 0 w 320"/>
                  <a:gd name="T1" fmla="*/ 184 h 184"/>
                  <a:gd name="T2" fmla="*/ 0 w 320"/>
                  <a:gd name="T3" fmla="*/ 184 h 184"/>
                  <a:gd name="T4" fmla="*/ 320 w 320"/>
                  <a:gd name="T5" fmla="*/ 184 h 184"/>
                  <a:gd name="T6" fmla="*/ 320 w 320"/>
                  <a:gd name="T7" fmla="*/ 0 h 184"/>
                  <a:gd name="T8" fmla="*/ 320 w 320"/>
                  <a:gd name="T9" fmla="*/ 0 h 184"/>
                  <a:gd name="T10" fmla="*/ 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0" y="184"/>
                    </a:moveTo>
                    <a:lnTo>
                      <a:pt x="0" y="184"/>
                    </a:lnTo>
                    <a:lnTo>
                      <a:pt x="320" y="184"/>
                    </a:lnTo>
                    <a:lnTo>
                      <a:pt x="320" y="0"/>
                    </a:lnTo>
                    <a:lnTo>
                      <a:pt x="320" y="0"/>
                    </a:lnTo>
                    <a:lnTo>
                      <a:pt x="0" y="184"/>
                    </a:lnTo>
                    <a:close/>
                  </a:path>
                </a:pathLst>
              </a:custGeom>
              <a:solidFill>
                <a:schemeClr val="accent1">
                  <a:alpha val="60000"/>
                </a:schemeClr>
              </a:solidFill>
              <a:ln>
                <a:noFill/>
              </a:ln>
            </p:spPr>
            <p:txBody>
              <a:bodyPr vert="horz" wrap="square" lIns="91440" tIns="45720" rIns="91440" bIns="45720" numCol="1" anchor="t" anchorCtr="0" compatLnSpc="1">
                <a:noAutofit/>
              </a:bodyPr>
              <a:lstStyle/>
              <a:p>
                <a:pPr lvl="0"/>
                <a:endParaRPr lang="en-US"/>
              </a:p>
            </p:txBody>
          </p:sp>
          <p:sp>
            <p:nvSpPr>
              <p:cNvPr id="48" name="Freeform 59"/>
              <p:cNvSpPr/>
              <p:nvPr userDrawn="1"/>
            </p:nvSpPr>
            <p:spPr bwMode="auto">
              <a:xfrm>
                <a:off x="3921126" y="2889250"/>
                <a:ext cx="508000" cy="292100"/>
              </a:xfrm>
              <a:custGeom>
                <a:avLst/>
                <a:gdLst>
                  <a:gd name="T0" fmla="*/ 0 w 320"/>
                  <a:gd name="T1" fmla="*/ 184 h 184"/>
                  <a:gd name="T2" fmla="*/ 0 w 320"/>
                  <a:gd name="T3" fmla="*/ 184 h 184"/>
                  <a:gd name="T4" fmla="*/ 320 w 320"/>
                  <a:gd name="T5" fmla="*/ 0 h 184"/>
                  <a:gd name="T6" fmla="*/ 0 w 320"/>
                  <a:gd name="T7" fmla="*/ 0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0" y="184"/>
                    </a:lnTo>
                    <a:lnTo>
                      <a:pt x="320" y="0"/>
                    </a:lnTo>
                    <a:lnTo>
                      <a:pt x="0" y="0"/>
                    </a:lnTo>
                    <a:lnTo>
                      <a:pt x="0" y="184"/>
                    </a:lnTo>
                    <a:close/>
                  </a:path>
                </a:pathLst>
              </a:custGeom>
              <a:solidFill>
                <a:schemeClr val="accent1">
                  <a:alpha val="60000"/>
                </a:schemeClr>
              </a:solidFill>
              <a:ln>
                <a:noFill/>
              </a:ln>
            </p:spPr>
            <p:txBody>
              <a:bodyPr vert="horz" wrap="square" lIns="91440" tIns="45720" rIns="91440" bIns="45720" numCol="1" anchor="t" anchorCtr="0" compatLnSpc="1">
                <a:noAutofit/>
              </a:bodyPr>
              <a:lstStyle/>
              <a:p>
                <a:pPr lvl="0"/>
                <a:endParaRPr lang="en-US"/>
              </a:p>
            </p:txBody>
          </p:sp>
          <p:sp>
            <p:nvSpPr>
              <p:cNvPr id="49" name="Freeform 60"/>
              <p:cNvSpPr/>
              <p:nvPr userDrawn="1"/>
            </p:nvSpPr>
            <p:spPr bwMode="auto">
              <a:xfrm>
                <a:off x="3413126" y="2889250"/>
                <a:ext cx="508000" cy="292100"/>
              </a:xfrm>
              <a:custGeom>
                <a:avLst/>
                <a:gdLst>
                  <a:gd name="T0" fmla="*/ 78 w 320"/>
                  <a:gd name="T1" fmla="*/ 44 h 184"/>
                  <a:gd name="T2" fmla="*/ 320 w 320"/>
                  <a:gd name="T3" fmla="*/ 184 h 184"/>
                  <a:gd name="T4" fmla="*/ 320 w 320"/>
                  <a:gd name="T5" fmla="*/ 0 h 184"/>
                  <a:gd name="T6" fmla="*/ 0 w 320"/>
                  <a:gd name="T7" fmla="*/ 0 h 184"/>
                  <a:gd name="T8" fmla="*/ 78 w 320"/>
                  <a:gd name="T9" fmla="*/ 44 h 184"/>
                </a:gdLst>
                <a:ahLst/>
                <a:cxnLst>
                  <a:cxn ang="0">
                    <a:pos x="T0" y="T1"/>
                  </a:cxn>
                  <a:cxn ang="0">
                    <a:pos x="T2" y="T3"/>
                  </a:cxn>
                  <a:cxn ang="0">
                    <a:pos x="T4" y="T5"/>
                  </a:cxn>
                  <a:cxn ang="0">
                    <a:pos x="T6" y="T7"/>
                  </a:cxn>
                  <a:cxn ang="0">
                    <a:pos x="T8" y="T9"/>
                  </a:cxn>
                </a:cxnLst>
                <a:rect l="0" t="0" r="r" b="b"/>
                <a:pathLst>
                  <a:path w="320" h="184">
                    <a:moveTo>
                      <a:pt x="78" y="44"/>
                    </a:moveTo>
                    <a:lnTo>
                      <a:pt x="320" y="184"/>
                    </a:lnTo>
                    <a:lnTo>
                      <a:pt x="320" y="0"/>
                    </a:lnTo>
                    <a:lnTo>
                      <a:pt x="0" y="0"/>
                    </a:lnTo>
                    <a:lnTo>
                      <a:pt x="78" y="44"/>
                    </a:lnTo>
                    <a:close/>
                  </a:path>
                </a:pathLst>
              </a:custGeom>
              <a:solidFill>
                <a:schemeClr val="accent1">
                  <a:alpha val="60000"/>
                </a:schemeClr>
              </a:solidFill>
              <a:ln>
                <a:noFill/>
              </a:ln>
            </p:spPr>
            <p:txBody>
              <a:bodyPr vert="horz" wrap="square" lIns="91440" tIns="45720" rIns="91440" bIns="45720" numCol="1" anchor="t" anchorCtr="0" compatLnSpc="1">
                <a:noAutofit/>
              </a:bodyPr>
              <a:lstStyle/>
              <a:p>
                <a:pPr lvl="0"/>
                <a:endParaRPr lang="en-US"/>
              </a:p>
            </p:txBody>
          </p:sp>
          <p:sp>
            <p:nvSpPr>
              <p:cNvPr id="50" name="Freeform 62"/>
              <p:cNvSpPr/>
              <p:nvPr userDrawn="1"/>
            </p:nvSpPr>
            <p:spPr bwMode="auto">
              <a:xfrm>
                <a:off x="3921126" y="2597150"/>
                <a:ext cx="508000" cy="292100"/>
              </a:xfrm>
              <a:custGeom>
                <a:avLst/>
                <a:gdLst>
                  <a:gd name="T0" fmla="*/ 0 w 320"/>
                  <a:gd name="T1" fmla="*/ 0 h 184"/>
                  <a:gd name="T2" fmla="*/ 0 w 320"/>
                  <a:gd name="T3" fmla="*/ 184 h 184"/>
                  <a:gd name="T4" fmla="*/ 320 w 320"/>
                  <a:gd name="T5" fmla="*/ 184 h 184"/>
                  <a:gd name="T6" fmla="*/ 320 w 320"/>
                  <a:gd name="T7" fmla="*/ 184 h 184"/>
                  <a:gd name="T8" fmla="*/ 0 w 320"/>
                  <a:gd name="T9" fmla="*/ 0 h 184"/>
                  <a:gd name="T10" fmla="*/ 0 w 320"/>
                  <a:gd name="T11" fmla="*/ 0 h 184"/>
                </a:gdLst>
                <a:ahLst/>
                <a:cxnLst>
                  <a:cxn ang="0">
                    <a:pos x="T0" y="T1"/>
                  </a:cxn>
                  <a:cxn ang="0">
                    <a:pos x="T2" y="T3"/>
                  </a:cxn>
                  <a:cxn ang="0">
                    <a:pos x="T4" y="T5"/>
                  </a:cxn>
                  <a:cxn ang="0">
                    <a:pos x="T6" y="T7"/>
                  </a:cxn>
                  <a:cxn ang="0">
                    <a:pos x="T8" y="T9"/>
                  </a:cxn>
                  <a:cxn ang="0">
                    <a:pos x="T10" y="T11"/>
                  </a:cxn>
                </a:cxnLst>
                <a:rect l="0" t="0" r="r" b="b"/>
                <a:pathLst>
                  <a:path w="320" h="184">
                    <a:moveTo>
                      <a:pt x="0" y="0"/>
                    </a:moveTo>
                    <a:lnTo>
                      <a:pt x="0" y="184"/>
                    </a:lnTo>
                    <a:lnTo>
                      <a:pt x="320" y="184"/>
                    </a:lnTo>
                    <a:lnTo>
                      <a:pt x="320" y="184"/>
                    </a:lnTo>
                    <a:lnTo>
                      <a:pt x="0" y="0"/>
                    </a:lnTo>
                    <a:lnTo>
                      <a:pt x="0" y="0"/>
                    </a:lnTo>
                    <a:close/>
                  </a:path>
                </a:pathLst>
              </a:custGeom>
              <a:solidFill>
                <a:schemeClr val="accent1">
                  <a:alpha val="60000"/>
                </a:schemeClr>
              </a:solidFill>
              <a:ln>
                <a:noFill/>
              </a:ln>
            </p:spPr>
            <p:txBody>
              <a:bodyPr vert="horz" wrap="square" lIns="91440" tIns="45720" rIns="91440" bIns="45720" numCol="1" anchor="t" anchorCtr="0" compatLnSpc="1">
                <a:noAutofit/>
              </a:bodyPr>
              <a:lstStyle/>
              <a:p>
                <a:pPr lvl="0"/>
                <a:endParaRPr lang="en-US"/>
              </a:p>
            </p:txBody>
          </p:sp>
        </p:grpSp>
        <p:grpSp>
          <p:nvGrpSpPr>
            <p:cNvPr id="39" name="Group 38"/>
            <p:cNvGrpSpPr/>
            <p:nvPr userDrawn="1"/>
          </p:nvGrpSpPr>
          <p:grpSpPr>
            <a:xfrm>
              <a:off x="4952858" y="2012950"/>
              <a:ext cx="1016000" cy="584200"/>
              <a:chOff x="3413126" y="2012950"/>
              <a:chExt cx="1016000" cy="584200"/>
            </a:xfrm>
          </p:grpSpPr>
          <p:sp>
            <p:nvSpPr>
              <p:cNvPr id="43" name="Freeform 65"/>
              <p:cNvSpPr/>
              <p:nvPr userDrawn="1"/>
            </p:nvSpPr>
            <p:spPr bwMode="auto">
              <a:xfrm>
                <a:off x="3413126" y="2305050"/>
                <a:ext cx="508000" cy="292100"/>
              </a:xfrm>
              <a:custGeom>
                <a:avLst/>
                <a:gdLst>
                  <a:gd name="T0" fmla="*/ 320 w 320"/>
                  <a:gd name="T1" fmla="*/ 0 h 184"/>
                  <a:gd name="T2" fmla="*/ 0 w 320"/>
                  <a:gd name="T3" fmla="*/ 0 h 184"/>
                  <a:gd name="T4" fmla="*/ 0 w 320"/>
                  <a:gd name="T5" fmla="*/ 0 h 184"/>
                  <a:gd name="T6" fmla="*/ 256 w 320"/>
                  <a:gd name="T7" fmla="*/ 148 h 184"/>
                  <a:gd name="T8" fmla="*/ 320 w 320"/>
                  <a:gd name="T9" fmla="*/ 184 h 184"/>
                  <a:gd name="T10" fmla="*/ 320 w 320"/>
                  <a:gd name="T11" fmla="*/ 0 h 184"/>
                </a:gdLst>
                <a:ahLst/>
                <a:cxnLst>
                  <a:cxn ang="0">
                    <a:pos x="T0" y="T1"/>
                  </a:cxn>
                  <a:cxn ang="0">
                    <a:pos x="T2" y="T3"/>
                  </a:cxn>
                  <a:cxn ang="0">
                    <a:pos x="T4" y="T5"/>
                  </a:cxn>
                  <a:cxn ang="0">
                    <a:pos x="T6" y="T7"/>
                  </a:cxn>
                  <a:cxn ang="0">
                    <a:pos x="T8" y="T9"/>
                  </a:cxn>
                  <a:cxn ang="0">
                    <a:pos x="T10" y="T11"/>
                  </a:cxn>
                </a:cxnLst>
                <a:rect l="0" t="0" r="r" b="b"/>
                <a:pathLst>
                  <a:path w="320" h="184">
                    <a:moveTo>
                      <a:pt x="320" y="0"/>
                    </a:moveTo>
                    <a:lnTo>
                      <a:pt x="0" y="0"/>
                    </a:lnTo>
                    <a:lnTo>
                      <a:pt x="0" y="0"/>
                    </a:lnTo>
                    <a:lnTo>
                      <a:pt x="256" y="148"/>
                    </a:lnTo>
                    <a:lnTo>
                      <a:pt x="320" y="184"/>
                    </a:lnTo>
                    <a:lnTo>
                      <a:pt x="320" y="0"/>
                    </a:lnTo>
                    <a:close/>
                  </a:path>
                </a:pathLst>
              </a:custGeom>
              <a:solidFill>
                <a:schemeClr val="accent1">
                  <a:alpha val="90000"/>
                </a:schemeClr>
              </a:solidFill>
              <a:ln>
                <a:noFill/>
              </a:ln>
            </p:spPr>
            <p:txBody>
              <a:bodyPr vert="horz" wrap="square" lIns="91440" tIns="45720" rIns="91440" bIns="45720" numCol="1" anchor="t" anchorCtr="0" compatLnSpc="1">
                <a:noAutofit/>
              </a:bodyPr>
              <a:lstStyle/>
              <a:p>
                <a:pPr lvl="0"/>
                <a:endParaRPr lang="en-US"/>
              </a:p>
            </p:txBody>
          </p:sp>
          <p:sp>
            <p:nvSpPr>
              <p:cNvPr id="44" name="Freeform 66"/>
              <p:cNvSpPr/>
              <p:nvPr userDrawn="1"/>
            </p:nvSpPr>
            <p:spPr bwMode="auto">
              <a:xfrm>
                <a:off x="3921126" y="2305050"/>
                <a:ext cx="508000" cy="292100"/>
              </a:xfrm>
              <a:custGeom>
                <a:avLst/>
                <a:gdLst>
                  <a:gd name="T0" fmla="*/ 0 w 320"/>
                  <a:gd name="T1" fmla="*/ 184 h 184"/>
                  <a:gd name="T2" fmla="*/ 0 w 320"/>
                  <a:gd name="T3" fmla="*/ 184 h 184"/>
                  <a:gd name="T4" fmla="*/ 0 w 320"/>
                  <a:gd name="T5" fmla="*/ 184 h 184"/>
                  <a:gd name="T6" fmla="*/ 320 w 320"/>
                  <a:gd name="T7" fmla="*/ 0 h 184"/>
                  <a:gd name="T8" fmla="*/ 320 w 320"/>
                  <a:gd name="T9" fmla="*/ 0 h 184"/>
                  <a:gd name="T10" fmla="*/ 0 w 320"/>
                  <a:gd name="T11" fmla="*/ 0 h 184"/>
                  <a:gd name="T12" fmla="*/ 0 w 320"/>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320" h="184">
                    <a:moveTo>
                      <a:pt x="0" y="184"/>
                    </a:moveTo>
                    <a:lnTo>
                      <a:pt x="0" y="184"/>
                    </a:lnTo>
                    <a:lnTo>
                      <a:pt x="0" y="184"/>
                    </a:lnTo>
                    <a:lnTo>
                      <a:pt x="320" y="0"/>
                    </a:lnTo>
                    <a:lnTo>
                      <a:pt x="320" y="0"/>
                    </a:lnTo>
                    <a:lnTo>
                      <a:pt x="0" y="0"/>
                    </a:lnTo>
                    <a:lnTo>
                      <a:pt x="0" y="184"/>
                    </a:lnTo>
                    <a:close/>
                  </a:path>
                </a:pathLst>
              </a:custGeom>
              <a:solidFill>
                <a:schemeClr val="accent1">
                  <a:alpha val="90000"/>
                </a:schemeClr>
              </a:solidFill>
              <a:ln>
                <a:noFill/>
              </a:ln>
            </p:spPr>
            <p:txBody>
              <a:bodyPr vert="horz" wrap="square" lIns="91440" tIns="45720" rIns="91440" bIns="45720" numCol="1" anchor="t" anchorCtr="0" compatLnSpc="1">
                <a:noAutofit/>
              </a:bodyPr>
              <a:lstStyle/>
              <a:p>
                <a:pPr lvl="0"/>
                <a:endParaRPr lang="en-US"/>
              </a:p>
            </p:txBody>
          </p:sp>
          <p:sp>
            <p:nvSpPr>
              <p:cNvPr id="45" name="Freeform 67"/>
              <p:cNvSpPr/>
              <p:nvPr userDrawn="1"/>
            </p:nvSpPr>
            <p:spPr bwMode="auto">
              <a:xfrm>
                <a:off x="3413126" y="2012950"/>
                <a:ext cx="508000" cy="292100"/>
              </a:xfrm>
              <a:custGeom>
                <a:avLst/>
                <a:gdLst>
                  <a:gd name="T0" fmla="*/ 320 w 320"/>
                  <a:gd name="T1" fmla="*/ 184 h 184"/>
                  <a:gd name="T2" fmla="*/ 320 w 320"/>
                  <a:gd name="T3" fmla="*/ 0 h 184"/>
                  <a:gd name="T4" fmla="*/ 320 w 320"/>
                  <a:gd name="T5" fmla="*/ 0 h 184"/>
                  <a:gd name="T6" fmla="*/ 216 w 320"/>
                  <a:gd name="T7" fmla="*/ 60 h 184"/>
                  <a:gd name="T8" fmla="*/ 0 w 320"/>
                  <a:gd name="T9" fmla="*/ 184 h 184"/>
                  <a:gd name="T10" fmla="*/ 32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320" y="184"/>
                    </a:moveTo>
                    <a:lnTo>
                      <a:pt x="320" y="0"/>
                    </a:lnTo>
                    <a:lnTo>
                      <a:pt x="320" y="0"/>
                    </a:lnTo>
                    <a:lnTo>
                      <a:pt x="216" y="60"/>
                    </a:lnTo>
                    <a:lnTo>
                      <a:pt x="0" y="184"/>
                    </a:lnTo>
                    <a:lnTo>
                      <a:pt x="320" y="184"/>
                    </a:lnTo>
                    <a:close/>
                  </a:path>
                </a:pathLst>
              </a:custGeom>
              <a:solidFill>
                <a:schemeClr val="accent1">
                  <a:alpha val="90000"/>
                </a:schemeClr>
              </a:solidFill>
              <a:ln>
                <a:noFill/>
              </a:ln>
            </p:spPr>
            <p:txBody>
              <a:bodyPr vert="horz" wrap="square" lIns="91440" tIns="45720" rIns="91440" bIns="45720" numCol="1" anchor="t" anchorCtr="0" compatLnSpc="1">
                <a:noAutofit/>
              </a:bodyPr>
              <a:lstStyle/>
              <a:p>
                <a:pPr lvl="0"/>
                <a:endParaRPr lang="en-US"/>
              </a:p>
            </p:txBody>
          </p:sp>
          <p:sp>
            <p:nvSpPr>
              <p:cNvPr id="46" name="Freeform 71"/>
              <p:cNvSpPr/>
              <p:nvPr userDrawn="1"/>
            </p:nvSpPr>
            <p:spPr bwMode="auto">
              <a:xfrm>
                <a:off x="3921126" y="2012950"/>
                <a:ext cx="508000" cy="292100"/>
              </a:xfrm>
              <a:custGeom>
                <a:avLst/>
                <a:gdLst>
                  <a:gd name="T0" fmla="*/ 0 w 320"/>
                  <a:gd name="T1" fmla="*/ 184 h 184"/>
                  <a:gd name="T2" fmla="*/ 320 w 320"/>
                  <a:gd name="T3" fmla="*/ 184 h 184"/>
                  <a:gd name="T4" fmla="*/ 0 w 320"/>
                  <a:gd name="T5" fmla="*/ 0 h 184"/>
                  <a:gd name="T6" fmla="*/ 0 w 320"/>
                  <a:gd name="T7" fmla="*/ 0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320" y="184"/>
                    </a:lnTo>
                    <a:lnTo>
                      <a:pt x="0" y="0"/>
                    </a:lnTo>
                    <a:lnTo>
                      <a:pt x="0" y="0"/>
                    </a:lnTo>
                    <a:lnTo>
                      <a:pt x="0" y="184"/>
                    </a:lnTo>
                    <a:close/>
                  </a:path>
                </a:pathLst>
              </a:custGeom>
              <a:solidFill>
                <a:schemeClr val="accent1">
                  <a:alpha val="90000"/>
                </a:schemeClr>
              </a:solidFill>
              <a:ln>
                <a:noFill/>
              </a:ln>
            </p:spPr>
            <p:txBody>
              <a:bodyPr vert="horz" wrap="square" lIns="91440" tIns="45720" rIns="91440" bIns="45720" numCol="1" anchor="t" anchorCtr="0" compatLnSpc="1">
                <a:noAutofit/>
              </a:bodyPr>
              <a:lstStyle/>
              <a:p>
                <a:pPr lvl="0"/>
                <a:endParaRPr lang="en-US"/>
              </a:p>
            </p:txBody>
          </p:sp>
        </p:grpSp>
        <p:grpSp>
          <p:nvGrpSpPr>
            <p:cNvPr id="40" name="Group 39"/>
            <p:cNvGrpSpPr/>
            <p:nvPr userDrawn="1"/>
          </p:nvGrpSpPr>
          <p:grpSpPr>
            <a:xfrm>
              <a:off x="4952858" y="1717675"/>
              <a:ext cx="508000" cy="587375"/>
              <a:chOff x="3413126" y="1717675"/>
              <a:chExt cx="508000" cy="587375"/>
            </a:xfrm>
          </p:grpSpPr>
          <p:sp>
            <p:nvSpPr>
              <p:cNvPr id="41" name="Freeform 74"/>
              <p:cNvSpPr/>
              <p:nvPr userDrawn="1"/>
            </p:nvSpPr>
            <p:spPr bwMode="auto">
              <a:xfrm>
                <a:off x="3413126" y="2012950"/>
                <a:ext cx="508000" cy="292100"/>
              </a:xfrm>
              <a:custGeom>
                <a:avLst/>
                <a:gdLst>
                  <a:gd name="T0" fmla="*/ 216 w 320"/>
                  <a:gd name="T1" fmla="*/ 60 h 184"/>
                  <a:gd name="T2" fmla="*/ 320 w 320"/>
                  <a:gd name="T3" fmla="*/ 0 h 184"/>
                  <a:gd name="T4" fmla="*/ 0 w 320"/>
                  <a:gd name="T5" fmla="*/ 0 h 184"/>
                  <a:gd name="T6" fmla="*/ 0 w 320"/>
                  <a:gd name="T7" fmla="*/ 184 h 184"/>
                  <a:gd name="T8" fmla="*/ 0 w 320"/>
                  <a:gd name="T9" fmla="*/ 184 h 184"/>
                  <a:gd name="T10" fmla="*/ 216 w 320"/>
                  <a:gd name="T11" fmla="*/ 60 h 184"/>
                </a:gdLst>
                <a:ahLst/>
                <a:cxnLst>
                  <a:cxn ang="0">
                    <a:pos x="T0" y="T1"/>
                  </a:cxn>
                  <a:cxn ang="0">
                    <a:pos x="T2" y="T3"/>
                  </a:cxn>
                  <a:cxn ang="0">
                    <a:pos x="T4" y="T5"/>
                  </a:cxn>
                  <a:cxn ang="0">
                    <a:pos x="T6" y="T7"/>
                  </a:cxn>
                  <a:cxn ang="0">
                    <a:pos x="T8" y="T9"/>
                  </a:cxn>
                  <a:cxn ang="0">
                    <a:pos x="T10" y="T11"/>
                  </a:cxn>
                </a:cxnLst>
                <a:rect l="0" t="0" r="r" b="b"/>
                <a:pathLst>
                  <a:path w="320" h="184">
                    <a:moveTo>
                      <a:pt x="216" y="60"/>
                    </a:moveTo>
                    <a:lnTo>
                      <a:pt x="320" y="0"/>
                    </a:lnTo>
                    <a:lnTo>
                      <a:pt x="0" y="0"/>
                    </a:lnTo>
                    <a:lnTo>
                      <a:pt x="0" y="184"/>
                    </a:lnTo>
                    <a:lnTo>
                      <a:pt x="0" y="184"/>
                    </a:lnTo>
                    <a:lnTo>
                      <a:pt x="216" y="60"/>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a:p>
            </p:txBody>
          </p:sp>
          <p:sp>
            <p:nvSpPr>
              <p:cNvPr id="42" name="Freeform 75"/>
              <p:cNvSpPr/>
              <p:nvPr userDrawn="1"/>
            </p:nvSpPr>
            <p:spPr bwMode="auto">
              <a:xfrm>
                <a:off x="3413126" y="1717675"/>
                <a:ext cx="508000" cy="295275"/>
              </a:xfrm>
              <a:custGeom>
                <a:avLst/>
                <a:gdLst>
                  <a:gd name="T0" fmla="*/ 320 w 320"/>
                  <a:gd name="T1" fmla="*/ 186 h 186"/>
                  <a:gd name="T2" fmla="*/ 0 w 320"/>
                  <a:gd name="T3" fmla="*/ 0 h 186"/>
                  <a:gd name="T4" fmla="*/ 0 w 320"/>
                  <a:gd name="T5" fmla="*/ 186 h 186"/>
                  <a:gd name="T6" fmla="*/ 320 w 320"/>
                  <a:gd name="T7" fmla="*/ 186 h 186"/>
                  <a:gd name="T8" fmla="*/ 320 w 320"/>
                  <a:gd name="T9" fmla="*/ 186 h 186"/>
                </a:gdLst>
                <a:ahLst/>
                <a:cxnLst>
                  <a:cxn ang="0">
                    <a:pos x="T0" y="T1"/>
                  </a:cxn>
                  <a:cxn ang="0">
                    <a:pos x="T2" y="T3"/>
                  </a:cxn>
                  <a:cxn ang="0">
                    <a:pos x="T4" y="T5"/>
                  </a:cxn>
                  <a:cxn ang="0">
                    <a:pos x="T6" y="T7"/>
                  </a:cxn>
                  <a:cxn ang="0">
                    <a:pos x="T8" y="T9"/>
                  </a:cxn>
                </a:cxnLst>
                <a:rect l="0" t="0" r="r" b="b"/>
                <a:pathLst>
                  <a:path w="320" h="186">
                    <a:moveTo>
                      <a:pt x="320" y="186"/>
                    </a:moveTo>
                    <a:lnTo>
                      <a:pt x="0" y="0"/>
                    </a:lnTo>
                    <a:lnTo>
                      <a:pt x="0" y="186"/>
                    </a:lnTo>
                    <a:lnTo>
                      <a:pt x="320" y="186"/>
                    </a:lnTo>
                    <a:lnTo>
                      <a:pt x="320" y="186"/>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a:p>
            </p:txBody>
          </p:sp>
        </p:grpSp>
      </p:grpSp>
      <p:grpSp>
        <p:nvGrpSpPr>
          <p:cNvPr id="67" name="Group 66"/>
          <p:cNvGrpSpPr/>
          <p:nvPr userDrawn="1"/>
        </p:nvGrpSpPr>
        <p:grpSpPr>
          <a:xfrm flipH="1">
            <a:off x="11137900" y="908050"/>
            <a:ext cx="1054100" cy="1831975"/>
            <a:chOff x="4952858" y="1717675"/>
            <a:chExt cx="1016000" cy="2339975"/>
          </a:xfrm>
        </p:grpSpPr>
        <p:grpSp>
          <p:nvGrpSpPr>
            <p:cNvPr id="68" name="Group 67"/>
            <p:cNvGrpSpPr/>
            <p:nvPr userDrawn="1"/>
          </p:nvGrpSpPr>
          <p:grpSpPr>
            <a:xfrm>
              <a:off x="4952858" y="3181350"/>
              <a:ext cx="1016000" cy="584200"/>
              <a:chOff x="3413126" y="3181350"/>
              <a:chExt cx="1016000" cy="584200"/>
            </a:xfrm>
          </p:grpSpPr>
          <p:sp>
            <p:nvSpPr>
              <p:cNvPr id="97" name="Freeform 35"/>
              <p:cNvSpPr/>
              <p:nvPr userDrawn="1"/>
            </p:nvSpPr>
            <p:spPr bwMode="auto">
              <a:xfrm>
                <a:off x="3921126" y="3473450"/>
                <a:ext cx="508000" cy="292100"/>
              </a:xfrm>
              <a:custGeom>
                <a:avLst/>
                <a:gdLst>
                  <a:gd name="T0" fmla="*/ 0 w 320"/>
                  <a:gd name="T1" fmla="*/ 184 h 184"/>
                  <a:gd name="T2" fmla="*/ 0 w 320"/>
                  <a:gd name="T3" fmla="*/ 184 h 184"/>
                  <a:gd name="T4" fmla="*/ 320 w 320"/>
                  <a:gd name="T5" fmla="*/ 0 h 184"/>
                  <a:gd name="T6" fmla="*/ 0 w 320"/>
                  <a:gd name="T7" fmla="*/ 0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0" y="184"/>
                    </a:lnTo>
                    <a:lnTo>
                      <a:pt x="320" y="0"/>
                    </a:lnTo>
                    <a:lnTo>
                      <a:pt x="0" y="0"/>
                    </a:lnTo>
                    <a:lnTo>
                      <a:pt x="0" y="184"/>
                    </a:lnTo>
                    <a:close/>
                  </a:path>
                </a:pathLst>
              </a:custGeom>
              <a:solidFill>
                <a:schemeClr val="accent1">
                  <a:alpha val="30000"/>
                </a:schemeClr>
              </a:solidFill>
              <a:ln>
                <a:noFill/>
              </a:ln>
            </p:spPr>
            <p:txBody>
              <a:bodyPr vert="horz" wrap="square" lIns="91440" tIns="45720" rIns="91440" bIns="45720" numCol="1" anchor="t" anchorCtr="0" compatLnSpc="1">
                <a:noAutofit/>
              </a:bodyPr>
              <a:lstStyle/>
              <a:p>
                <a:pPr lvl="0"/>
                <a:endParaRPr lang="en-US"/>
              </a:p>
            </p:txBody>
          </p:sp>
          <p:sp>
            <p:nvSpPr>
              <p:cNvPr id="98" name="Freeform 38"/>
              <p:cNvSpPr/>
              <p:nvPr userDrawn="1"/>
            </p:nvSpPr>
            <p:spPr bwMode="auto">
              <a:xfrm>
                <a:off x="3921126" y="3181350"/>
                <a:ext cx="508000" cy="292100"/>
              </a:xfrm>
              <a:custGeom>
                <a:avLst/>
                <a:gdLst>
                  <a:gd name="T0" fmla="*/ 0 w 320"/>
                  <a:gd name="T1" fmla="*/ 0 h 184"/>
                  <a:gd name="T2" fmla="*/ 0 w 320"/>
                  <a:gd name="T3" fmla="*/ 184 h 184"/>
                  <a:gd name="T4" fmla="*/ 320 w 320"/>
                  <a:gd name="T5" fmla="*/ 184 h 184"/>
                  <a:gd name="T6" fmla="*/ 320 w 320"/>
                  <a:gd name="T7" fmla="*/ 184 h 184"/>
                  <a:gd name="T8" fmla="*/ 0 w 320"/>
                  <a:gd name="T9" fmla="*/ 0 h 184"/>
                  <a:gd name="T10" fmla="*/ 0 w 320"/>
                  <a:gd name="T11" fmla="*/ 0 h 184"/>
                </a:gdLst>
                <a:ahLst/>
                <a:cxnLst>
                  <a:cxn ang="0">
                    <a:pos x="T0" y="T1"/>
                  </a:cxn>
                  <a:cxn ang="0">
                    <a:pos x="T2" y="T3"/>
                  </a:cxn>
                  <a:cxn ang="0">
                    <a:pos x="T4" y="T5"/>
                  </a:cxn>
                  <a:cxn ang="0">
                    <a:pos x="T6" y="T7"/>
                  </a:cxn>
                  <a:cxn ang="0">
                    <a:pos x="T8" y="T9"/>
                  </a:cxn>
                  <a:cxn ang="0">
                    <a:pos x="T10" y="T11"/>
                  </a:cxn>
                </a:cxnLst>
                <a:rect l="0" t="0" r="r" b="b"/>
                <a:pathLst>
                  <a:path w="320" h="184">
                    <a:moveTo>
                      <a:pt x="0" y="0"/>
                    </a:moveTo>
                    <a:lnTo>
                      <a:pt x="0" y="184"/>
                    </a:lnTo>
                    <a:lnTo>
                      <a:pt x="320" y="184"/>
                    </a:lnTo>
                    <a:lnTo>
                      <a:pt x="320" y="184"/>
                    </a:lnTo>
                    <a:lnTo>
                      <a:pt x="0" y="0"/>
                    </a:lnTo>
                    <a:lnTo>
                      <a:pt x="0" y="0"/>
                    </a:lnTo>
                    <a:close/>
                  </a:path>
                </a:pathLst>
              </a:custGeom>
              <a:solidFill>
                <a:schemeClr val="accent1">
                  <a:alpha val="30000"/>
                </a:schemeClr>
              </a:solidFill>
              <a:ln>
                <a:noFill/>
              </a:ln>
            </p:spPr>
            <p:txBody>
              <a:bodyPr vert="horz" wrap="square" lIns="91440" tIns="45720" rIns="91440" bIns="45720" numCol="1" anchor="t" anchorCtr="0" compatLnSpc="1">
                <a:noAutofit/>
              </a:bodyPr>
              <a:lstStyle/>
              <a:p>
                <a:pPr lvl="0"/>
                <a:endParaRPr lang="en-US"/>
              </a:p>
            </p:txBody>
          </p:sp>
          <p:sp>
            <p:nvSpPr>
              <p:cNvPr id="99" name="Freeform 39"/>
              <p:cNvSpPr/>
              <p:nvPr userDrawn="1"/>
            </p:nvSpPr>
            <p:spPr bwMode="auto">
              <a:xfrm>
                <a:off x="3413126" y="3181350"/>
                <a:ext cx="508000" cy="292100"/>
              </a:xfrm>
              <a:custGeom>
                <a:avLst/>
                <a:gdLst>
                  <a:gd name="T0" fmla="*/ 0 w 320"/>
                  <a:gd name="T1" fmla="*/ 184 h 184"/>
                  <a:gd name="T2" fmla="*/ 0 w 320"/>
                  <a:gd name="T3" fmla="*/ 184 h 184"/>
                  <a:gd name="T4" fmla="*/ 320 w 320"/>
                  <a:gd name="T5" fmla="*/ 184 h 184"/>
                  <a:gd name="T6" fmla="*/ 320 w 320"/>
                  <a:gd name="T7" fmla="*/ 0 h 184"/>
                  <a:gd name="T8" fmla="*/ 222 w 320"/>
                  <a:gd name="T9" fmla="*/ 58 h 184"/>
                  <a:gd name="T10" fmla="*/ 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0" y="184"/>
                    </a:moveTo>
                    <a:lnTo>
                      <a:pt x="0" y="184"/>
                    </a:lnTo>
                    <a:lnTo>
                      <a:pt x="320" y="184"/>
                    </a:lnTo>
                    <a:lnTo>
                      <a:pt x="320" y="0"/>
                    </a:lnTo>
                    <a:lnTo>
                      <a:pt x="222" y="58"/>
                    </a:lnTo>
                    <a:lnTo>
                      <a:pt x="0" y="184"/>
                    </a:lnTo>
                    <a:close/>
                  </a:path>
                </a:pathLst>
              </a:custGeom>
              <a:solidFill>
                <a:schemeClr val="accent1">
                  <a:alpha val="30000"/>
                </a:schemeClr>
              </a:solidFill>
              <a:ln>
                <a:noFill/>
              </a:ln>
            </p:spPr>
            <p:txBody>
              <a:bodyPr vert="horz" wrap="square" lIns="91440" tIns="45720" rIns="91440" bIns="45720" numCol="1" anchor="t" anchorCtr="0" compatLnSpc="1">
                <a:noAutofit/>
              </a:bodyPr>
              <a:lstStyle/>
              <a:p>
                <a:pPr lvl="0"/>
                <a:endParaRPr lang="en-US"/>
              </a:p>
            </p:txBody>
          </p:sp>
          <p:sp>
            <p:nvSpPr>
              <p:cNvPr id="100" name="Freeform 41"/>
              <p:cNvSpPr/>
              <p:nvPr userDrawn="1"/>
            </p:nvSpPr>
            <p:spPr bwMode="auto">
              <a:xfrm>
                <a:off x="3413126" y="3473450"/>
                <a:ext cx="508000" cy="292100"/>
              </a:xfrm>
              <a:custGeom>
                <a:avLst/>
                <a:gdLst>
                  <a:gd name="T0" fmla="*/ 260 w 320"/>
                  <a:gd name="T1" fmla="*/ 150 h 184"/>
                  <a:gd name="T2" fmla="*/ 320 w 320"/>
                  <a:gd name="T3" fmla="*/ 184 h 184"/>
                  <a:gd name="T4" fmla="*/ 320 w 320"/>
                  <a:gd name="T5" fmla="*/ 0 h 184"/>
                  <a:gd name="T6" fmla="*/ 0 w 320"/>
                  <a:gd name="T7" fmla="*/ 0 h 184"/>
                  <a:gd name="T8" fmla="*/ 260 w 320"/>
                  <a:gd name="T9" fmla="*/ 150 h 184"/>
                </a:gdLst>
                <a:ahLst/>
                <a:cxnLst>
                  <a:cxn ang="0">
                    <a:pos x="T0" y="T1"/>
                  </a:cxn>
                  <a:cxn ang="0">
                    <a:pos x="T2" y="T3"/>
                  </a:cxn>
                  <a:cxn ang="0">
                    <a:pos x="T4" y="T5"/>
                  </a:cxn>
                  <a:cxn ang="0">
                    <a:pos x="T6" y="T7"/>
                  </a:cxn>
                  <a:cxn ang="0">
                    <a:pos x="T8" y="T9"/>
                  </a:cxn>
                </a:cxnLst>
                <a:rect l="0" t="0" r="r" b="b"/>
                <a:pathLst>
                  <a:path w="320" h="184">
                    <a:moveTo>
                      <a:pt x="260" y="150"/>
                    </a:moveTo>
                    <a:lnTo>
                      <a:pt x="320" y="184"/>
                    </a:lnTo>
                    <a:lnTo>
                      <a:pt x="320" y="0"/>
                    </a:lnTo>
                    <a:lnTo>
                      <a:pt x="0" y="0"/>
                    </a:lnTo>
                    <a:lnTo>
                      <a:pt x="260" y="150"/>
                    </a:lnTo>
                    <a:close/>
                  </a:path>
                </a:pathLst>
              </a:custGeom>
              <a:solidFill>
                <a:schemeClr val="accent1">
                  <a:alpha val="30000"/>
                </a:schemeClr>
              </a:solidFill>
              <a:ln>
                <a:noFill/>
              </a:ln>
            </p:spPr>
            <p:txBody>
              <a:bodyPr vert="horz" wrap="square" lIns="91440" tIns="45720" rIns="91440" bIns="45720" numCol="1" anchor="t" anchorCtr="0" compatLnSpc="1">
                <a:noAutofit/>
              </a:bodyPr>
              <a:lstStyle/>
              <a:p>
                <a:pPr lvl="0"/>
                <a:endParaRPr lang="en-US"/>
              </a:p>
            </p:txBody>
          </p:sp>
        </p:grpSp>
        <p:grpSp>
          <p:nvGrpSpPr>
            <p:cNvPr id="69" name="Group 68"/>
            <p:cNvGrpSpPr/>
            <p:nvPr userDrawn="1"/>
          </p:nvGrpSpPr>
          <p:grpSpPr>
            <a:xfrm>
              <a:off x="4952858" y="2889250"/>
              <a:ext cx="508000" cy="584200"/>
              <a:chOff x="3413126" y="2889250"/>
              <a:chExt cx="508000" cy="584200"/>
            </a:xfrm>
          </p:grpSpPr>
          <p:sp>
            <p:nvSpPr>
              <p:cNvPr id="95" name="Freeform 42"/>
              <p:cNvSpPr/>
              <p:nvPr userDrawn="1"/>
            </p:nvSpPr>
            <p:spPr bwMode="auto">
              <a:xfrm>
                <a:off x="3413126" y="2889250"/>
                <a:ext cx="508000" cy="292100"/>
              </a:xfrm>
              <a:custGeom>
                <a:avLst/>
                <a:gdLst>
                  <a:gd name="T0" fmla="*/ 320 w 320"/>
                  <a:gd name="T1" fmla="*/ 184 h 184"/>
                  <a:gd name="T2" fmla="*/ 78 w 320"/>
                  <a:gd name="T3" fmla="*/ 44 h 184"/>
                  <a:gd name="T4" fmla="*/ 0 w 320"/>
                  <a:gd name="T5" fmla="*/ 0 h 184"/>
                  <a:gd name="T6" fmla="*/ 0 w 320"/>
                  <a:gd name="T7" fmla="*/ 184 h 184"/>
                  <a:gd name="T8" fmla="*/ 320 w 320"/>
                  <a:gd name="T9" fmla="*/ 184 h 184"/>
                  <a:gd name="T10" fmla="*/ 32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320" y="184"/>
                    </a:moveTo>
                    <a:lnTo>
                      <a:pt x="78" y="44"/>
                    </a:lnTo>
                    <a:lnTo>
                      <a:pt x="0" y="0"/>
                    </a:lnTo>
                    <a:lnTo>
                      <a:pt x="0" y="184"/>
                    </a:lnTo>
                    <a:lnTo>
                      <a:pt x="320" y="184"/>
                    </a:lnTo>
                    <a:lnTo>
                      <a:pt x="320" y="184"/>
                    </a:lnTo>
                    <a:close/>
                  </a:path>
                </a:pathLst>
              </a:custGeom>
              <a:solidFill>
                <a:schemeClr val="accent1">
                  <a:alpha val="40000"/>
                </a:schemeClr>
              </a:solidFill>
              <a:ln>
                <a:noFill/>
              </a:ln>
            </p:spPr>
            <p:txBody>
              <a:bodyPr vert="horz" wrap="square" lIns="91440" tIns="45720" rIns="91440" bIns="45720" numCol="1" anchor="t" anchorCtr="0" compatLnSpc="1">
                <a:noAutofit/>
              </a:bodyPr>
              <a:lstStyle/>
              <a:p>
                <a:pPr lvl="0"/>
                <a:endParaRPr lang="en-US"/>
              </a:p>
            </p:txBody>
          </p:sp>
          <p:sp>
            <p:nvSpPr>
              <p:cNvPr id="96" name="Freeform 43"/>
              <p:cNvSpPr/>
              <p:nvPr userDrawn="1"/>
            </p:nvSpPr>
            <p:spPr bwMode="auto">
              <a:xfrm>
                <a:off x="3413126" y="3181350"/>
                <a:ext cx="508000" cy="292100"/>
              </a:xfrm>
              <a:custGeom>
                <a:avLst/>
                <a:gdLst>
                  <a:gd name="T0" fmla="*/ 320 w 320"/>
                  <a:gd name="T1" fmla="*/ 0 h 184"/>
                  <a:gd name="T2" fmla="*/ 0 w 320"/>
                  <a:gd name="T3" fmla="*/ 0 h 184"/>
                  <a:gd name="T4" fmla="*/ 0 w 320"/>
                  <a:gd name="T5" fmla="*/ 184 h 184"/>
                  <a:gd name="T6" fmla="*/ 0 w 320"/>
                  <a:gd name="T7" fmla="*/ 184 h 184"/>
                  <a:gd name="T8" fmla="*/ 222 w 320"/>
                  <a:gd name="T9" fmla="*/ 58 h 184"/>
                  <a:gd name="T10" fmla="*/ 320 w 320"/>
                  <a:gd name="T11" fmla="*/ 0 h 184"/>
                </a:gdLst>
                <a:ahLst/>
                <a:cxnLst>
                  <a:cxn ang="0">
                    <a:pos x="T0" y="T1"/>
                  </a:cxn>
                  <a:cxn ang="0">
                    <a:pos x="T2" y="T3"/>
                  </a:cxn>
                  <a:cxn ang="0">
                    <a:pos x="T4" y="T5"/>
                  </a:cxn>
                  <a:cxn ang="0">
                    <a:pos x="T6" y="T7"/>
                  </a:cxn>
                  <a:cxn ang="0">
                    <a:pos x="T8" y="T9"/>
                  </a:cxn>
                  <a:cxn ang="0">
                    <a:pos x="T10" y="T11"/>
                  </a:cxn>
                </a:cxnLst>
                <a:rect l="0" t="0" r="r" b="b"/>
                <a:pathLst>
                  <a:path w="320" h="184">
                    <a:moveTo>
                      <a:pt x="320" y="0"/>
                    </a:moveTo>
                    <a:lnTo>
                      <a:pt x="0" y="0"/>
                    </a:lnTo>
                    <a:lnTo>
                      <a:pt x="0" y="184"/>
                    </a:lnTo>
                    <a:lnTo>
                      <a:pt x="0" y="184"/>
                    </a:lnTo>
                    <a:lnTo>
                      <a:pt x="222" y="58"/>
                    </a:lnTo>
                    <a:lnTo>
                      <a:pt x="320" y="0"/>
                    </a:lnTo>
                    <a:close/>
                  </a:path>
                </a:pathLst>
              </a:custGeom>
              <a:solidFill>
                <a:schemeClr val="accent1">
                  <a:alpha val="40000"/>
                </a:schemeClr>
              </a:solidFill>
              <a:ln>
                <a:noFill/>
              </a:ln>
            </p:spPr>
            <p:txBody>
              <a:bodyPr vert="horz" wrap="square" lIns="91440" tIns="45720" rIns="91440" bIns="45720" numCol="1" anchor="t" anchorCtr="0" compatLnSpc="1">
                <a:noAutofit/>
              </a:bodyPr>
              <a:lstStyle/>
              <a:p>
                <a:pPr lvl="0"/>
                <a:endParaRPr lang="en-US"/>
              </a:p>
            </p:txBody>
          </p:sp>
        </p:grpSp>
        <p:grpSp>
          <p:nvGrpSpPr>
            <p:cNvPr id="70" name="Group 69"/>
            <p:cNvGrpSpPr/>
            <p:nvPr userDrawn="1"/>
          </p:nvGrpSpPr>
          <p:grpSpPr>
            <a:xfrm>
              <a:off x="4952858" y="2305050"/>
              <a:ext cx="508000" cy="584200"/>
              <a:chOff x="3413126" y="2305050"/>
              <a:chExt cx="508000" cy="584200"/>
            </a:xfrm>
          </p:grpSpPr>
          <p:sp>
            <p:nvSpPr>
              <p:cNvPr id="93" name="Freeform 47"/>
              <p:cNvSpPr/>
              <p:nvPr userDrawn="1"/>
            </p:nvSpPr>
            <p:spPr bwMode="auto">
              <a:xfrm>
                <a:off x="3413126" y="2305050"/>
                <a:ext cx="508000" cy="292100"/>
              </a:xfrm>
              <a:custGeom>
                <a:avLst/>
                <a:gdLst>
                  <a:gd name="T0" fmla="*/ 320 w 320"/>
                  <a:gd name="T1" fmla="*/ 184 h 184"/>
                  <a:gd name="T2" fmla="*/ 256 w 320"/>
                  <a:gd name="T3" fmla="*/ 148 h 184"/>
                  <a:gd name="T4" fmla="*/ 0 w 320"/>
                  <a:gd name="T5" fmla="*/ 0 h 184"/>
                  <a:gd name="T6" fmla="*/ 0 w 320"/>
                  <a:gd name="T7" fmla="*/ 184 h 184"/>
                  <a:gd name="T8" fmla="*/ 320 w 320"/>
                  <a:gd name="T9" fmla="*/ 184 h 184"/>
                  <a:gd name="T10" fmla="*/ 32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320" y="184"/>
                    </a:moveTo>
                    <a:lnTo>
                      <a:pt x="256" y="148"/>
                    </a:lnTo>
                    <a:lnTo>
                      <a:pt x="0" y="0"/>
                    </a:lnTo>
                    <a:lnTo>
                      <a:pt x="0" y="184"/>
                    </a:lnTo>
                    <a:lnTo>
                      <a:pt x="320" y="184"/>
                    </a:lnTo>
                    <a:lnTo>
                      <a:pt x="320" y="184"/>
                    </a:lnTo>
                    <a:close/>
                  </a:path>
                </a:pathLst>
              </a:custGeom>
              <a:solidFill>
                <a:schemeClr val="accent1">
                  <a:alpha val="70000"/>
                </a:schemeClr>
              </a:solidFill>
              <a:ln>
                <a:noFill/>
              </a:ln>
            </p:spPr>
            <p:txBody>
              <a:bodyPr vert="horz" wrap="square" lIns="91440" tIns="45720" rIns="91440" bIns="45720" numCol="1" anchor="t" anchorCtr="0" compatLnSpc="1">
                <a:noAutofit/>
              </a:bodyPr>
              <a:lstStyle/>
              <a:p>
                <a:pPr lvl="0"/>
                <a:endParaRPr lang="en-US"/>
              </a:p>
            </p:txBody>
          </p:sp>
          <p:sp>
            <p:nvSpPr>
              <p:cNvPr id="94" name="Freeform 48"/>
              <p:cNvSpPr/>
              <p:nvPr userDrawn="1"/>
            </p:nvSpPr>
            <p:spPr bwMode="auto">
              <a:xfrm>
                <a:off x="3413126" y="2597150"/>
                <a:ext cx="508000" cy="292100"/>
              </a:xfrm>
              <a:custGeom>
                <a:avLst/>
                <a:gdLst>
                  <a:gd name="T0" fmla="*/ 0 w 320"/>
                  <a:gd name="T1" fmla="*/ 0 h 184"/>
                  <a:gd name="T2" fmla="*/ 0 w 320"/>
                  <a:gd name="T3" fmla="*/ 184 h 184"/>
                  <a:gd name="T4" fmla="*/ 320 w 320"/>
                  <a:gd name="T5" fmla="*/ 0 h 184"/>
                  <a:gd name="T6" fmla="*/ 0 w 320"/>
                  <a:gd name="T7" fmla="*/ 0 h 184"/>
                </a:gdLst>
                <a:ahLst/>
                <a:cxnLst>
                  <a:cxn ang="0">
                    <a:pos x="T0" y="T1"/>
                  </a:cxn>
                  <a:cxn ang="0">
                    <a:pos x="T2" y="T3"/>
                  </a:cxn>
                  <a:cxn ang="0">
                    <a:pos x="T4" y="T5"/>
                  </a:cxn>
                  <a:cxn ang="0">
                    <a:pos x="T6" y="T7"/>
                  </a:cxn>
                </a:cxnLst>
                <a:rect l="0" t="0" r="r" b="b"/>
                <a:pathLst>
                  <a:path w="320" h="184">
                    <a:moveTo>
                      <a:pt x="0" y="0"/>
                    </a:moveTo>
                    <a:lnTo>
                      <a:pt x="0" y="184"/>
                    </a:lnTo>
                    <a:lnTo>
                      <a:pt x="320" y="0"/>
                    </a:lnTo>
                    <a:lnTo>
                      <a:pt x="0" y="0"/>
                    </a:lnTo>
                    <a:close/>
                  </a:path>
                </a:pathLst>
              </a:custGeom>
              <a:solidFill>
                <a:schemeClr val="accent1">
                  <a:alpha val="70000"/>
                </a:schemeClr>
              </a:solidFill>
              <a:ln>
                <a:noFill/>
              </a:ln>
            </p:spPr>
            <p:txBody>
              <a:bodyPr vert="horz" wrap="square" lIns="91440" tIns="45720" rIns="91440" bIns="45720" numCol="1" anchor="t" anchorCtr="0" compatLnSpc="1">
                <a:noAutofit/>
              </a:bodyPr>
              <a:lstStyle/>
              <a:p>
                <a:pPr lvl="0"/>
                <a:endParaRPr lang="en-US"/>
              </a:p>
            </p:txBody>
          </p:sp>
        </p:grpSp>
        <p:grpSp>
          <p:nvGrpSpPr>
            <p:cNvPr id="71" name="Group 70"/>
            <p:cNvGrpSpPr/>
            <p:nvPr userDrawn="1"/>
          </p:nvGrpSpPr>
          <p:grpSpPr>
            <a:xfrm>
              <a:off x="5460858" y="2889250"/>
              <a:ext cx="508000" cy="584200"/>
              <a:chOff x="3921126" y="2889250"/>
              <a:chExt cx="508000" cy="584200"/>
            </a:xfrm>
          </p:grpSpPr>
          <p:sp>
            <p:nvSpPr>
              <p:cNvPr id="91" name="Freeform 49"/>
              <p:cNvSpPr/>
              <p:nvPr userDrawn="1"/>
            </p:nvSpPr>
            <p:spPr bwMode="auto">
              <a:xfrm>
                <a:off x="3921126" y="3181350"/>
                <a:ext cx="508000" cy="292100"/>
              </a:xfrm>
              <a:custGeom>
                <a:avLst/>
                <a:gdLst>
                  <a:gd name="T0" fmla="*/ 320 w 320"/>
                  <a:gd name="T1" fmla="*/ 184 h 184"/>
                  <a:gd name="T2" fmla="*/ 320 w 320"/>
                  <a:gd name="T3" fmla="*/ 0 h 184"/>
                  <a:gd name="T4" fmla="*/ 0 w 320"/>
                  <a:gd name="T5" fmla="*/ 0 h 184"/>
                  <a:gd name="T6" fmla="*/ 320 w 320"/>
                  <a:gd name="T7" fmla="*/ 184 h 184"/>
                </a:gdLst>
                <a:ahLst/>
                <a:cxnLst>
                  <a:cxn ang="0">
                    <a:pos x="T0" y="T1"/>
                  </a:cxn>
                  <a:cxn ang="0">
                    <a:pos x="T2" y="T3"/>
                  </a:cxn>
                  <a:cxn ang="0">
                    <a:pos x="T4" y="T5"/>
                  </a:cxn>
                  <a:cxn ang="0">
                    <a:pos x="T6" y="T7"/>
                  </a:cxn>
                </a:cxnLst>
                <a:rect l="0" t="0" r="r" b="b"/>
                <a:pathLst>
                  <a:path w="320" h="184">
                    <a:moveTo>
                      <a:pt x="320" y="184"/>
                    </a:moveTo>
                    <a:lnTo>
                      <a:pt x="320" y="0"/>
                    </a:lnTo>
                    <a:lnTo>
                      <a:pt x="0" y="0"/>
                    </a:lnTo>
                    <a:lnTo>
                      <a:pt x="320" y="184"/>
                    </a:lnTo>
                    <a:close/>
                  </a:path>
                </a:pathLst>
              </a:custGeom>
              <a:solidFill>
                <a:schemeClr val="accent1">
                  <a:alpha val="50000"/>
                </a:schemeClr>
              </a:solidFill>
              <a:ln>
                <a:noFill/>
              </a:ln>
            </p:spPr>
            <p:txBody>
              <a:bodyPr vert="horz" wrap="square" lIns="91440" tIns="45720" rIns="91440" bIns="45720" numCol="1" anchor="t" anchorCtr="0" compatLnSpc="1">
                <a:noAutofit/>
              </a:bodyPr>
              <a:lstStyle/>
              <a:p>
                <a:pPr lvl="0"/>
                <a:endParaRPr lang="en-US"/>
              </a:p>
            </p:txBody>
          </p:sp>
          <p:sp>
            <p:nvSpPr>
              <p:cNvPr id="92" name="Freeform 50"/>
              <p:cNvSpPr/>
              <p:nvPr userDrawn="1"/>
            </p:nvSpPr>
            <p:spPr bwMode="auto">
              <a:xfrm>
                <a:off x="3921126" y="2889250"/>
                <a:ext cx="508000" cy="292100"/>
              </a:xfrm>
              <a:custGeom>
                <a:avLst/>
                <a:gdLst>
                  <a:gd name="T0" fmla="*/ 0 w 320"/>
                  <a:gd name="T1" fmla="*/ 184 h 184"/>
                  <a:gd name="T2" fmla="*/ 320 w 320"/>
                  <a:gd name="T3" fmla="*/ 184 h 184"/>
                  <a:gd name="T4" fmla="*/ 320 w 320"/>
                  <a:gd name="T5" fmla="*/ 0 h 184"/>
                  <a:gd name="T6" fmla="*/ 0 w 320"/>
                  <a:gd name="T7" fmla="*/ 184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320" y="184"/>
                    </a:lnTo>
                    <a:lnTo>
                      <a:pt x="320" y="0"/>
                    </a:lnTo>
                    <a:lnTo>
                      <a:pt x="0" y="184"/>
                    </a:lnTo>
                    <a:lnTo>
                      <a:pt x="0" y="184"/>
                    </a:lnTo>
                    <a:close/>
                  </a:path>
                </a:pathLst>
              </a:custGeom>
              <a:solidFill>
                <a:schemeClr val="accent1">
                  <a:alpha val="50000"/>
                </a:schemeClr>
              </a:solidFill>
              <a:ln>
                <a:noFill/>
              </a:ln>
            </p:spPr>
            <p:txBody>
              <a:bodyPr vert="horz" wrap="square" lIns="91440" tIns="45720" rIns="91440" bIns="45720" numCol="1" anchor="t" anchorCtr="0" compatLnSpc="1">
                <a:noAutofit/>
              </a:bodyPr>
              <a:lstStyle/>
              <a:p>
                <a:pPr lvl="0"/>
                <a:endParaRPr lang="en-US"/>
              </a:p>
            </p:txBody>
          </p:sp>
        </p:grpSp>
        <p:grpSp>
          <p:nvGrpSpPr>
            <p:cNvPr id="72" name="Group 71"/>
            <p:cNvGrpSpPr/>
            <p:nvPr userDrawn="1"/>
          </p:nvGrpSpPr>
          <p:grpSpPr>
            <a:xfrm>
              <a:off x="4952858" y="3473450"/>
              <a:ext cx="508000" cy="584200"/>
              <a:chOff x="3413126" y="3473450"/>
              <a:chExt cx="508000" cy="584200"/>
            </a:xfrm>
          </p:grpSpPr>
          <p:sp>
            <p:nvSpPr>
              <p:cNvPr id="89" name="Freeform 51"/>
              <p:cNvSpPr/>
              <p:nvPr userDrawn="1"/>
            </p:nvSpPr>
            <p:spPr bwMode="auto">
              <a:xfrm>
                <a:off x="3413126" y="3473450"/>
                <a:ext cx="508000" cy="292100"/>
              </a:xfrm>
              <a:custGeom>
                <a:avLst/>
                <a:gdLst>
                  <a:gd name="T0" fmla="*/ 260 w 320"/>
                  <a:gd name="T1" fmla="*/ 150 h 184"/>
                  <a:gd name="T2" fmla="*/ 0 w 320"/>
                  <a:gd name="T3" fmla="*/ 0 h 184"/>
                  <a:gd name="T4" fmla="*/ 0 w 320"/>
                  <a:gd name="T5" fmla="*/ 184 h 184"/>
                  <a:gd name="T6" fmla="*/ 320 w 320"/>
                  <a:gd name="T7" fmla="*/ 184 h 184"/>
                  <a:gd name="T8" fmla="*/ 260 w 320"/>
                  <a:gd name="T9" fmla="*/ 150 h 184"/>
                </a:gdLst>
                <a:ahLst/>
                <a:cxnLst>
                  <a:cxn ang="0">
                    <a:pos x="T0" y="T1"/>
                  </a:cxn>
                  <a:cxn ang="0">
                    <a:pos x="T2" y="T3"/>
                  </a:cxn>
                  <a:cxn ang="0">
                    <a:pos x="T4" y="T5"/>
                  </a:cxn>
                  <a:cxn ang="0">
                    <a:pos x="T6" y="T7"/>
                  </a:cxn>
                  <a:cxn ang="0">
                    <a:pos x="T8" y="T9"/>
                  </a:cxn>
                </a:cxnLst>
                <a:rect l="0" t="0" r="r" b="b"/>
                <a:pathLst>
                  <a:path w="320" h="184">
                    <a:moveTo>
                      <a:pt x="260" y="150"/>
                    </a:moveTo>
                    <a:lnTo>
                      <a:pt x="0" y="0"/>
                    </a:lnTo>
                    <a:lnTo>
                      <a:pt x="0" y="184"/>
                    </a:lnTo>
                    <a:lnTo>
                      <a:pt x="320" y="184"/>
                    </a:lnTo>
                    <a:lnTo>
                      <a:pt x="260" y="150"/>
                    </a:lnTo>
                    <a:close/>
                  </a:path>
                </a:pathLst>
              </a:custGeom>
              <a:solidFill>
                <a:schemeClr val="accent1">
                  <a:alpha val="20000"/>
                </a:schemeClr>
              </a:solidFill>
              <a:ln>
                <a:noFill/>
              </a:ln>
            </p:spPr>
            <p:txBody>
              <a:bodyPr vert="horz" wrap="square" lIns="91440" tIns="45720" rIns="91440" bIns="45720" numCol="1" anchor="t" anchorCtr="0" compatLnSpc="1">
                <a:noAutofit/>
              </a:bodyPr>
              <a:lstStyle/>
              <a:p>
                <a:pPr lvl="0"/>
                <a:endParaRPr lang="en-US"/>
              </a:p>
            </p:txBody>
          </p:sp>
          <p:sp>
            <p:nvSpPr>
              <p:cNvPr id="90" name="Freeform 52"/>
              <p:cNvSpPr/>
              <p:nvPr userDrawn="1"/>
            </p:nvSpPr>
            <p:spPr bwMode="auto">
              <a:xfrm>
                <a:off x="3413126" y="3765550"/>
                <a:ext cx="508000" cy="292100"/>
              </a:xfrm>
              <a:custGeom>
                <a:avLst/>
                <a:gdLst>
                  <a:gd name="T0" fmla="*/ 0 w 320"/>
                  <a:gd name="T1" fmla="*/ 0 h 184"/>
                  <a:gd name="T2" fmla="*/ 0 w 320"/>
                  <a:gd name="T3" fmla="*/ 184 h 184"/>
                  <a:gd name="T4" fmla="*/ 320 w 320"/>
                  <a:gd name="T5" fmla="*/ 0 h 184"/>
                  <a:gd name="T6" fmla="*/ 320 w 320"/>
                  <a:gd name="T7" fmla="*/ 0 h 184"/>
                  <a:gd name="T8" fmla="*/ 0 w 320"/>
                  <a:gd name="T9" fmla="*/ 0 h 184"/>
                </a:gdLst>
                <a:ahLst/>
                <a:cxnLst>
                  <a:cxn ang="0">
                    <a:pos x="T0" y="T1"/>
                  </a:cxn>
                  <a:cxn ang="0">
                    <a:pos x="T2" y="T3"/>
                  </a:cxn>
                  <a:cxn ang="0">
                    <a:pos x="T4" y="T5"/>
                  </a:cxn>
                  <a:cxn ang="0">
                    <a:pos x="T6" y="T7"/>
                  </a:cxn>
                  <a:cxn ang="0">
                    <a:pos x="T8" y="T9"/>
                  </a:cxn>
                </a:cxnLst>
                <a:rect l="0" t="0" r="r" b="b"/>
                <a:pathLst>
                  <a:path w="320" h="184">
                    <a:moveTo>
                      <a:pt x="0" y="0"/>
                    </a:moveTo>
                    <a:lnTo>
                      <a:pt x="0" y="184"/>
                    </a:lnTo>
                    <a:lnTo>
                      <a:pt x="320" y="0"/>
                    </a:lnTo>
                    <a:lnTo>
                      <a:pt x="320" y="0"/>
                    </a:lnTo>
                    <a:lnTo>
                      <a:pt x="0" y="0"/>
                    </a:lnTo>
                    <a:close/>
                  </a:path>
                </a:pathLst>
              </a:custGeom>
              <a:solidFill>
                <a:schemeClr val="accent1">
                  <a:alpha val="20000"/>
                </a:schemeClr>
              </a:solidFill>
              <a:ln>
                <a:noFill/>
              </a:ln>
            </p:spPr>
            <p:txBody>
              <a:bodyPr vert="horz" wrap="square" lIns="91440" tIns="45720" rIns="91440" bIns="45720" numCol="1" anchor="t" anchorCtr="0" compatLnSpc="1">
                <a:noAutofit/>
              </a:bodyPr>
              <a:lstStyle/>
              <a:p>
                <a:pPr lvl="0"/>
                <a:endParaRPr lang="en-US"/>
              </a:p>
            </p:txBody>
          </p:sp>
        </p:grpSp>
        <p:grpSp>
          <p:nvGrpSpPr>
            <p:cNvPr id="73" name="Group 72"/>
            <p:cNvGrpSpPr/>
            <p:nvPr userDrawn="1"/>
          </p:nvGrpSpPr>
          <p:grpSpPr>
            <a:xfrm>
              <a:off x="5460858" y="2305050"/>
              <a:ext cx="508000" cy="584200"/>
              <a:chOff x="3921126" y="2305050"/>
              <a:chExt cx="508000" cy="584200"/>
            </a:xfrm>
          </p:grpSpPr>
          <p:sp>
            <p:nvSpPr>
              <p:cNvPr id="87" name="Freeform 55"/>
              <p:cNvSpPr/>
              <p:nvPr userDrawn="1"/>
            </p:nvSpPr>
            <p:spPr bwMode="auto">
              <a:xfrm>
                <a:off x="3921126" y="2305050"/>
                <a:ext cx="508000" cy="292100"/>
              </a:xfrm>
              <a:custGeom>
                <a:avLst/>
                <a:gdLst>
                  <a:gd name="T0" fmla="*/ 0 w 320"/>
                  <a:gd name="T1" fmla="*/ 184 h 184"/>
                  <a:gd name="T2" fmla="*/ 320 w 320"/>
                  <a:gd name="T3" fmla="*/ 184 h 184"/>
                  <a:gd name="T4" fmla="*/ 320 w 320"/>
                  <a:gd name="T5" fmla="*/ 0 h 184"/>
                  <a:gd name="T6" fmla="*/ 0 w 320"/>
                  <a:gd name="T7" fmla="*/ 184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320" y="184"/>
                    </a:lnTo>
                    <a:lnTo>
                      <a:pt x="320" y="0"/>
                    </a:lnTo>
                    <a:lnTo>
                      <a:pt x="0" y="184"/>
                    </a:lnTo>
                    <a:lnTo>
                      <a:pt x="0" y="184"/>
                    </a:lnTo>
                    <a:close/>
                  </a:path>
                </a:pathLst>
              </a:custGeom>
              <a:solidFill>
                <a:schemeClr val="accent1">
                  <a:alpha val="80000"/>
                </a:schemeClr>
              </a:solidFill>
              <a:ln>
                <a:noFill/>
              </a:ln>
            </p:spPr>
            <p:txBody>
              <a:bodyPr vert="horz" wrap="square" lIns="91440" tIns="45720" rIns="91440" bIns="45720" numCol="1" anchor="t" anchorCtr="0" compatLnSpc="1">
                <a:noAutofit/>
              </a:bodyPr>
              <a:lstStyle/>
              <a:p>
                <a:pPr lvl="0"/>
                <a:endParaRPr lang="en-US"/>
              </a:p>
            </p:txBody>
          </p:sp>
          <p:sp>
            <p:nvSpPr>
              <p:cNvPr id="88" name="Freeform 56"/>
              <p:cNvSpPr/>
              <p:nvPr userDrawn="1"/>
            </p:nvSpPr>
            <p:spPr bwMode="auto">
              <a:xfrm>
                <a:off x="3921126" y="2597150"/>
                <a:ext cx="508000" cy="292100"/>
              </a:xfrm>
              <a:custGeom>
                <a:avLst/>
                <a:gdLst>
                  <a:gd name="T0" fmla="*/ 0 w 320"/>
                  <a:gd name="T1" fmla="*/ 0 h 184"/>
                  <a:gd name="T2" fmla="*/ 320 w 320"/>
                  <a:gd name="T3" fmla="*/ 184 h 184"/>
                  <a:gd name="T4" fmla="*/ 320 w 320"/>
                  <a:gd name="T5" fmla="*/ 0 h 184"/>
                  <a:gd name="T6" fmla="*/ 0 w 320"/>
                  <a:gd name="T7" fmla="*/ 0 h 184"/>
                </a:gdLst>
                <a:ahLst/>
                <a:cxnLst>
                  <a:cxn ang="0">
                    <a:pos x="T0" y="T1"/>
                  </a:cxn>
                  <a:cxn ang="0">
                    <a:pos x="T2" y="T3"/>
                  </a:cxn>
                  <a:cxn ang="0">
                    <a:pos x="T4" y="T5"/>
                  </a:cxn>
                  <a:cxn ang="0">
                    <a:pos x="T6" y="T7"/>
                  </a:cxn>
                </a:cxnLst>
                <a:rect l="0" t="0" r="r" b="b"/>
                <a:pathLst>
                  <a:path w="320" h="184">
                    <a:moveTo>
                      <a:pt x="0" y="0"/>
                    </a:moveTo>
                    <a:lnTo>
                      <a:pt x="320" y="184"/>
                    </a:lnTo>
                    <a:lnTo>
                      <a:pt x="320" y="0"/>
                    </a:lnTo>
                    <a:lnTo>
                      <a:pt x="0" y="0"/>
                    </a:lnTo>
                    <a:close/>
                  </a:path>
                </a:pathLst>
              </a:custGeom>
              <a:solidFill>
                <a:schemeClr val="accent1">
                  <a:alpha val="80000"/>
                </a:schemeClr>
              </a:solidFill>
              <a:ln>
                <a:noFill/>
              </a:ln>
            </p:spPr>
            <p:txBody>
              <a:bodyPr vert="horz" wrap="square" lIns="91440" tIns="45720" rIns="91440" bIns="45720" numCol="1" anchor="t" anchorCtr="0" compatLnSpc="1">
                <a:noAutofit/>
              </a:bodyPr>
              <a:lstStyle/>
              <a:p>
                <a:pPr lvl="0"/>
                <a:endParaRPr lang="en-US"/>
              </a:p>
            </p:txBody>
          </p:sp>
        </p:grpSp>
        <p:grpSp>
          <p:nvGrpSpPr>
            <p:cNvPr id="74" name="Group 73"/>
            <p:cNvGrpSpPr/>
            <p:nvPr userDrawn="1"/>
          </p:nvGrpSpPr>
          <p:grpSpPr>
            <a:xfrm>
              <a:off x="4952858" y="2597150"/>
              <a:ext cx="1016000" cy="584200"/>
              <a:chOff x="3413126" y="2597150"/>
              <a:chExt cx="1016000" cy="584200"/>
            </a:xfrm>
          </p:grpSpPr>
          <p:sp>
            <p:nvSpPr>
              <p:cNvPr id="83" name="Freeform 58"/>
              <p:cNvSpPr/>
              <p:nvPr userDrawn="1"/>
            </p:nvSpPr>
            <p:spPr bwMode="auto">
              <a:xfrm>
                <a:off x="3413126" y="2597150"/>
                <a:ext cx="508000" cy="292100"/>
              </a:xfrm>
              <a:custGeom>
                <a:avLst/>
                <a:gdLst>
                  <a:gd name="T0" fmla="*/ 0 w 320"/>
                  <a:gd name="T1" fmla="*/ 184 h 184"/>
                  <a:gd name="T2" fmla="*/ 0 w 320"/>
                  <a:gd name="T3" fmla="*/ 184 h 184"/>
                  <a:gd name="T4" fmla="*/ 320 w 320"/>
                  <a:gd name="T5" fmla="*/ 184 h 184"/>
                  <a:gd name="T6" fmla="*/ 320 w 320"/>
                  <a:gd name="T7" fmla="*/ 0 h 184"/>
                  <a:gd name="T8" fmla="*/ 320 w 320"/>
                  <a:gd name="T9" fmla="*/ 0 h 184"/>
                  <a:gd name="T10" fmla="*/ 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0" y="184"/>
                    </a:moveTo>
                    <a:lnTo>
                      <a:pt x="0" y="184"/>
                    </a:lnTo>
                    <a:lnTo>
                      <a:pt x="320" y="184"/>
                    </a:lnTo>
                    <a:lnTo>
                      <a:pt x="320" y="0"/>
                    </a:lnTo>
                    <a:lnTo>
                      <a:pt x="320" y="0"/>
                    </a:lnTo>
                    <a:lnTo>
                      <a:pt x="0" y="184"/>
                    </a:lnTo>
                    <a:close/>
                  </a:path>
                </a:pathLst>
              </a:custGeom>
              <a:solidFill>
                <a:schemeClr val="accent1">
                  <a:alpha val="60000"/>
                </a:schemeClr>
              </a:solidFill>
              <a:ln>
                <a:noFill/>
              </a:ln>
            </p:spPr>
            <p:txBody>
              <a:bodyPr vert="horz" wrap="square" lIns="91440" tIns="45720" rIns="91440" bIns="45720" numCol="1" anchor="t" anchorCtr="0" compatLnSpc="1">
                <a:noAutofit/>
              </a:bodyPr>
              <a:lstStyle/>
              <a:p>
                <a:pPr lvl="0"/>
                <a:endParaRPr lang="en-US"/>
              </a:p>
            </p:txBody>
          </p:sp>
          <p:sp>
            <p:nvSpPr>
              <p:cNvPr id="84" name="Freeform 59"/>
              <p:cNvSpPr/>
              <p:nvPr userDrawn="1"/>
            </p:nvSpPr>
            <p:spPr bwMode="auto">
              <a:xfrm>
                <a:off x="3921126" y="2889250"/>
                <a:ext cx="508000" cy="292100"/>
              </a:xfrm>
              <a:custGeom>
                <a:avLst/>
                <a:gdLst>
                  <a:gd name="T0" fmla="*/ 0 w 320"/>
                  <a:gd name="T1" fmla="*/ 184 h 184"/>
                  <a:gd name="T2" fmla="*/ 0 w 320"/>
                  <a:gd name="T3" fmla="*/ 184 h 184"/>
                  <a:gd name="T4" fmla="*/ 320 w 320"/>
                  <a:gd name="T5" fmla="*/ 0 h 184"/>
                  <a:gd name="T6" fmla="*/ 0 w 320"/>
                  <a:gd name="T7" fmla="*/ 0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0" y="184"/>
                    </a:lnTo>
                    <a:lnTo>
                      <a:pt x="320" y="0"/>
                    </a:lnTo>
                    <a:lnTo>
                      <a:pt x="0" y="0"/>
                    </a:lnTo>
                    <a:lnTo>
                      <a:pt x="0" y="184"/>
                    </a:lnTo>
                    <a:close/>
                  </a:path>
                </a:pathLst>
              </a:custGeom>
              <a:solidFill>
                <a:schemeClr val="accent1">
                  <a:alpha val="60000"/>
                </a:schemeClr>
              </a:solidFill>
              <a:ln>
                <a:noFill/>
              </a:ln>
            </p:spPr>
            <p:txBody>
              <a:bodyPr vert="horz" wrap="square" lIns="91440" tIns="45720" rIns="91440" bIns="45720" numCol="1" anchor="t" anchorCtr="0" compatLnSpc="1">
                <a:noAutofit/>
              </a:bodyPr>
              <a:lstStyle/>
              <a:p>
                <a:pPr lvl="0"/>
                <a:endParaRPr lang="en-US"/>
              </a:p>
            </p:txBody>
          </p:sp>
          <p:sp>
            <p:nvSpPr>
              <p:cNvPr id="85" name="Freeform 60"/>
              <p:cNvSpPr/>
              <p:nvPr userDrawn="1"/>
            </p:nvSpPr>
            <p:spPr bwMode="auto">
              <a:xfrm>
                <a:off x="3413126" y="2889250"/>
                <a:ext cx="508000" cy="292100"/>
              </a:xfrm>
              <a:custGeom>
                <a:avLst/>
                <a:gdLst>
                  <a:gd name="T0" fmla="*/ 78 w 320"/>
                  <a:gd name="T1" fmla="*/ 44 h 184"/>
                  <a:gd name="T2" fmla="*/ 320 w 320"/>
                  <a:gd name="T3" fmla="*/ 184 h 184"/>
                  <a:gd name="T4" fmla="*/ 320 w 320"/>
                  <a:gd name="T5" fmla="*/ 0 h 184"/>
                  <a:gd name="T6" fmla="*/ 0 w 320"/>
                  <a:gd name="T7" fmla="*/ 0 h 184"/>
                  <a:gd name="T8" fmla="*/ 78 w 320"/>
                  <a:gd name="T9" fmla="*/ 44 h 184"/>
                </a:gdLst>
                <a:ahLst/>
                <a:cxnLst>
                  <a:cxn ang="0">
                    <a:pos x="T0" y="T1"/>
                  </a:cxn>
                  <a:cxn ang="0">
                    <a:pos x="T2" y="T3"/>
                  </a:cxn>
                  <a:cxn ang="0">
                    <a:pos x="T4" y="T5"/>
                  </a:cxn>
                  <a:cxn ang="0">
                    <a:pos x="T6" y="T7"/>
                  </a:cxn>
                  <a:cxn ang="0">
                    <a:pos x="T8" y="T9"/>
                  </a:cxn>
                </a:cxnLst>
                <a:rect l="0" t="0" r="r" b="b"/>
                <a:pathLst>
                  <a:path w="320" h="184">
                    <a:moveTo>
                      <a:pt x="78" y="44"/>
                    </a:moveTo>
                    <a:lnTo>
                      <a:pt x="320" y="184"/>
                    </a:lnTo>
                    <a:lnTo>
                      <a:pt x="320" y="0"/>
                    </a:lnTo>
                    <a:lnTo>
                      <a:pt x="0" y="0"/>
                    </a:lnTo>
                    <a:lnTo>
                      <a:pt x="78" y="44"/>
                    </a:lnTo>
                    <a:close/>
                  </a:path>
                </a:pathLst>
              </a:custGeom>
              <a:solidFill>
                <a:schemeClr val="accent1">
                  <a:alpha val="60000"/>
                </a:schemeClr>
              </a:solidFill>
              <a:ln>
                <a:noFill/>
              </a:ln>
            </p:spPr>
            <p:txBody>
              <a:bodyPr vert="horz" wrap="square" lIns="91440" tIns="45720" rIns="91440" bIns="45720" numCol="1" anchor="t" anchorCtr="0" compatLnSpc="1">
                <a:noAutofit/>
              </a:bodyPr>
              <a:lstStyle/>
              <a:p>
                <a:pPr lvl="0"/>
                <a:endParaRPr lang="en-US"/>
              </a:p>
            </p:txBody>
          </p:sp>
          <p:sp>
            <p:nvSpPr>
              <p:cNvPr id="86" name="Freeform 62"/>
              <p:cNvSpPr/>
              <p:nvPr userDrawn="1"/>
            </p:nvSpPr>
            <p:spPr bwMode="auto">
              <a:xfrm>
                <a:off x="3921126" y="2597150"/>
                <a:ext cx="508000" cy="292100"/>
              </a:xfrm>
              <a:custGeom>
                <a:avLst/>
                <a:gdLst>
                  <a:gd name="T0" fmla="*/ 0 w 320"/>
                  <a:gd name="T1" fmla="*/ 0 h 184"/>
                  <a:gd name="T2" fmla="*/ 0 w 320"/>
                  <a:gd name="T3" fmla="*/ 184 h 184"/>
                  <a:gd name="T4" fmla="*/ 320 w 320"/>
                  <a:gd name="T5" fmla="*/ 184 h 184"/>
                  <a:gd name="T6" fmla="*/ 320 w 320"/>
                  <a:gd name="T7" fmla="*/ 184 h 184"/>
                  <a:gd name="T8" fmla="*/ 0 w 320"/>
                  <a:gd name="T9" fmla="*/ 0 h 184"/>
                  <a:gd name="T10" fmla="*/ 0 w 320"/>
                  <a:gd name="T11" fmla="*/ 0 h 184"/>
                </a:gdLst>
                <a:ahLst/>
                <a:cxnLst>
                  <a:cxn ang="0">
                    <a:pos x="T0" y="T1"/>
                  </a:cxn>
                  <a:cxn ang="0">
                    <a:pos x="T2" y="T3"/>
                  </a:cxn>
                  <a:cxn ang="0">
                    <a:pos x="T4" y="T5"/>
                  </a:cxn>
                  <a:cxn ang="0">
                    <a:pos x="T6" y="T7"/>
                  </a:cxn>
                  <a:cxn ang="0">
                    <a:pos x="T8" y="T9"/>
                  </a:cxn>
                  <a:cxn ang="0">
                    <a:pos x="T10" y="T11"/>
                  </a:cxn>
                </a:cxnLst>
                <a:rect l="0" t="0" r="r" b="b"/>
                <a:pathLst>
                  <a:path w="320" h="184">
                    <a:moveTo>
                      <a:pt x="0" y="0"/>
                    </a:moveTo>
                    <a:lnTo>
                      <a:pt x="0" y="184"/>
                    </a:lnTo>
                    <a:lnTo>
                      <a:pt x="320" y="184"/>
                    </a:lnTo>
                    <a:lnTo>
                      <a:pt x="320" y="184"/>
                    </a:lnTo>
                    <a:lnTo>
                      <a:pt x="0" y="0"/>
                    </a:lnTo>
                    <a:lnTo>
                      <a:pt x="0" y="0"/>
                    </a:lnTo>
                    <a:close/>
                  </a:path>
                </a:pathLst>
              </a:custGeom>
              <a:solidFill>
                <a:schemeClr val="accent1">
                  <a:alpha val="60000"/>
                </a:schemeClr>
              </a:solidFill>
              <a:ln>
                <a:noFill/>
              </a:ln>
            </p:spPr>
            <p:txBody>
              <a:bodyPr vert="horz" wrap="square" lIns="91440" tIns="45720" rIns="91440" bIns="45720" numCol="1" anchor="t" anchorCtr="0" compatLnSpc="1">
                <a:noAutofit/>
              </a:bodyPr>
              <a:lstStyle/>
              <a:p>
                <a:pPr lvl="0"/>
                <a:endParaRPr lang="en-US"/>
              </a:p>
            </p:txBody>
          </p:sp>
        </p:grpSp>
        <p:grpSp>
          <p:nvGrpSpPr>
            <p:cNvPr id="75" name="Group 74"/>
            <p:cNvGrpSpPr/>
            <p:nvPr userDrawn="1"/>
          </p:nvGrpSpPr>
          <p:grpSpPr>
            <a:xfrm>
              <a:off x="4952858" y="2012950"/>
              <a:ext cx="1016000" cy="584200"/>
              <a:chOff x="3413126" y="2012950"/>
              <a:chExt cx="1016000" cy="584200"/>
            </a:xfrm>
          </p:grpSpPr>
          <p:sp>
            <p:nvSpPr>
              <p:cNvPr id="79" name="Freeform 65"/>
              <p:cNvSpPr/>
              <p:nvPr userDrawn="1"/>
            </p:nvSpPr>
            <p:spPr bwMode="auto">
              <a:xfrm>
                <a:off x="3413126" y="2305050"/>
                <a:ext cx="508000" cy="292100"/>
              </a:xfrm>
              <a:custGeom>
                <a:avLst/>
                <a:gdLst>
                  <a:gd name="T0" fmla="*/ 320 w 320"/>
                  <a:gd name="T1" fmla="*/ 0 h 184"/>
                  <a:gd name="T2" fmla="*/ 0 w 320"/>
                  <a:gd name="T3" fmla="*/ 0 h 184"/>
                  <a:gd name="T4" fmla="*/ 0 w 320"/>
                  <a:gd name="T5" fmla="*/ 0 h 184"/>
                  <a:gd name="T6" fmla="*/ 256 w 320"/>
                  <a:gd name="T7" fmla="*/ 148 h 184"/>
                  <a:gd name="T8" fmla="*/ 320 w 320"/>
                  <a:gd name="T9" fmla="*/ 184 h 184"/>
                  <a:gd name="T10" fmla="*/ 320 w 320"/>
                  <a:gd name="T11" fmla="*/ 0 h 184"/>
                </a:gdLst>
                <a:ahLst/>
                <a:cxnLst>
                  <a:cxn ang="0">
                    <a:pos x="T0" y="T1"/>
                  </a:cxn>
                  <a:cxn ang="0">
                    <a:pos x="T2" y="T3"/>
                  </a:cxn>
                  <a:cxn ang="0">
                    <a:pos x="T4" y="T5"/>
                  </a:cxn>
                  <a:cxn ang="0">
                    <a:pos x="T6" y="T7"/>
                  </a:cxn>
                  <a:cxn ang="0">
                    <a:pos x="T8" y="T9"/>
                  </a:cxn>
                  <a:cxn ang="0">
                    <a:pos x="T10" y="T11"/>
                  </a:cxn>
                </a:cxnLst>
                <a:rect l="0" t="0" r="r" b="b"/>
                <a:pathLst>
                  <a:path w="320" h="184">
                    <a:moveTo>
                      <a:pt x="320" y="0"/>
                    </a:moveTo>
                    <a:lnTo>
                      <a:pt x="0" y="0"/>
                    </a:lnTo>
                    <a:lnTo>
                      <a:pt x="0" y="0"/>
                    </a:lnTo>
                    <a:lnTo>
                      <a:pt x="256" y="148"/>
                    </a:lnTo>
                    <a:lnTo>
                      <a:pt x="320" y="184"/>
                    </a:lnTo>
                    <a:lnTo>
                      <a:pt x="320" y="0"/>
                    </a:lnTo>
                    <a:close/>
                  </a:path>
                </a:pathLst>
              </a:custGeom>
              <a:solidFill>
                <a:schemeClr val="accent1">
                  <a:alpha val="90000"/>
                </a:schemeClr>
              </a:solidFill>
              <a:ln>
                <a:noFill/>
              </a:ln>
            </p:spPr>
            <p:txBody>
              <a:bodyPr vert="horz" wrap="square" lIns="91440" tIns="45720" rIns="91440" bIns="45720" numCol="1" anchor="t" anchorCtr="0" compatLnSpc="1">
                <a:noAutofit/>
              </a:bodyPr>
              <a:lstStyle/>
              <a:p>
                <a:pPr lvl="0"/>
                <a:endParaRPr lang="en-US"/>
              </a:p>
            </p:txBody>
          </p:sp>
          <p:sp>
            <p:nvSpPr>
              <p:cNvPr id="80" name="Freeform 66"/>
              <p:cNvSpPr/>
              <p:nvPr userDrawn="1"/>
            </p:nvSpPr>
            <p:spPr bwMode="auto">
              <a:xfrm>
                <a:off x="3921126" y="2305050"/>
                <a:ext cx="508000" cy="292100"/>
              </a:xfrm>
              <a:custGeom>
                <a:avLst/>
                <a:gdLst>
                  <a:gd name="T0" fmla="*/ 0 w 320"/>
                  <a:gd name="T1" fmla="*/ 184 h 184"/>
                  <a:gd name="T2" fmla="*/ 0 w 320"/>
                  <a:gd name="T3" fmla="*/ 184 h 184"/>
                  <a:gd name="T4" fmla="*/ 0 w 320"/>
                  <a:gd name="T5" fmla="*/ 184 h 184"/>
                  <a:gd name="T6" fmla="*/ 320 w 320"/>
                  <a:gd name="T7" fmla="*/ 0 h 184"/>
                  <a:gd name="T8" fmla="*/ 320 w 320"/>
                  <a:gd name="T9" fmla="*/ 0 h 184"/>
                  <a:gd name="T10" fmla="*/ 0 w 320"/>
                  <a:gd name="T11" fmla="*/ 0 h 184"/>
                  <a:gd name="T12" fmla="*/ 0 w 320"/>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320" h="184">
                    <a:moveTo>
                      <a:pt x="0" y="184"/>
                    </a:moveTo>
                    <a:lnTo>
                      <a:pt x="0" y="184"/>
                    </a:lnTo>
                    <a:lnTo>
                      <a:pt x="0" y="184"/>
                    </a:lnTo>
                    <a:lnTo>
                      <a:pt x="320" y="0"/>
                    </a:lnTo>
                    <a:lnTo>
                      <a:pt x="320" y="0"/>
                    </a:lnTo>
                    <a:lnTo>
                      <a:pt x="0" y="0"/>
                    </a:lnTo>
                    <a:lnTo>
                      <a:pt x="0" y="184"/>
                    </a:lnTo>
                    <a:close/>
                  </a:path>
                </a:pathLst>
              </a:custGeom>
              <a:solidFill>
                <a:schemeClr val="accent1">
                  <a:alpha val="90000"/>
                </a:schemeClr>
              </a:solidFill>
              <a:ln>
                <a:noFill/>
              </a:ln>
            </p:spPr>
            <p:txBody>
              <a:bodyPr vert="horz" wrap="square" lIns="91440" tIns="45720" rIns="91440" bIns="45720" numCol="1" anchor="t" anchorCtr="0" compatLnSpc="1">
                <a:noAutofit/>
              </a:bodyPr>
              <a:lstStyle/>
              <a:p>
                <a:pPr lvl="0"/>
                <a:endParaRPr lang="en-US"/>
              </a:p>
            </p:txBody>
          </p:sp>
          <p:sp>
            <p:nvSpPr>
              <p:cNvPr id="81" name="Freeform 67"/>
              <p:cNvSpPr/>
              <p:nvPr userDrawn="1"/>
            </p:nvSpPr>
            <p:spPr bwMode="auto">
              <a:xfrm>
                <a:off x="3413126" y="2012950"/>
                <a:ext cx="508000" cy="292100"/>
              </a:xfrm>
              <a:custGeom>
                <a:avLst/>
                <a:gdLst>
                  <a:gd name="T0" fmla="*/ 320 w 320"/>
                  <a:gd name="T1" fmla="*/ 184 h 184"/>
                  <a:gd name="T2" fmla="*/ 320 w 320"/>
                  <a:gd name="T3" fmla="*/ 0 h 184"/>
                  <a:gd name="T4" fmla="*/ 320 w 320"/>
                  <a:gd name="T5" fmla="*/ 0 h 184"/>
                  <a:gd name="T6" fmla="*/ 216 w 320"/>
                  <a:gd name="T7" fmla="*/ 60 h 184"/>
                  <a:gd name="T8" fmla="*/ 0 w 320"/>
                  <a:gd name="T9" fmla="*/ 184 h 184"/>
                  <a:gd name="T10" fmla="*/ 32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320" y="184"/>
                    </a:moveTo>
                    <a:lnTo>
                      <a:pt x="320" y="0"/>
                    </a:lnTo>
                    <a:lnTo>
                      <a:pt x="320" y="0"/>
                    </a:lnTo>
                    <a:lnTo>
                      <a:pt x="216" y="60"/>
                    </a:lnTo>
                    <a:lnTo>
                      <a:pt x="0" y="184"/>
                    </a:lnTo>
                    <a:lnTo>
                      <a:pt x="320" y="184"/>
                    </a:lnTo>
                    <a:close/>
                  </a:path>
                </a:pathLst>
              </a:custGeom>
              <a:solidFill>
                <a:schemeClr val="accent1">
                  <a:alpha val="90000"/>
                </a:schemeClr>
              </a:solidFill>
              <a:ln>
                <a:noFill/>
              </a:ln>
            </p:spPr>
            <p:txBody>
              <a:bodyPr vert="horz" wrap="square" lIns="91440" tIns="45720" rIns="91440" bIns="45720" numCol="1" anchor="t" anchorCtr="0" compatLnSpc="1">
                <a:noAutofit/>
              </a:bodyPr>
              <a:lstStyle/>
              <a:p>
                <a:pPr lvl="0"/>
                <a:endParaRPr lang="en-US"/>
              </a:p>
            </p:txBody>
          </p:sp>
          <p:sp>
            <p:nvSpPr>
              <p:cNvPr id="82" name="Freeform 71"/>
              <p:cNvSpPr/>
              <p:nvPr userDrawn="1"/>
            </p:nvSpPr>
            <p:spPr bwMode="auto">
              <a:xfrm>
                <a:off x="3921126" y="2012950"/>
                <a:ext cx="508000" cy="292100"/>
              </a:xfrm>
              <a:custGeom>
                <a:avLst/>
                <a:gdLst>
                  <a:gd name="T0" fmla="*/ 0 w 320"/>
                  <a:gd name="T1" fmla="*/ 184 h 184"/>
                  <a:gd name="T2" fmla="*/ 320 w 320"/>
                  <a:gd name="T3" fmla="*/ 184 h 184"/>
                  <a:gd name="T4" fmla="*/ 0 w 320"/>
                  <a:gd name="T5" fmla="*/ 0 h 184"/>
                  <a:gd name="T6" fmla="*/ 0 w 320"/>
                  <a:gd name="T7" fmla="*/ 0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320" y="184"/>
                    </a:lnTo>
                    <a:lnTo>
                      <a:pt x="0" y="0"/>
                    </a:lnTo>
                    <a:lnTo>
                      <a:pt x="0" y="0"/>
                    </a:lnTo>
                    <a:lnTo>
                      <a:pt x="0" y="184"/>
                    </a:lnTo>
                    <a:close/>
                  </a:path>
                </a:pathLst>
              </a:custGeom>
              <a:solidFill>
                <a:schemeClr val="accent1">
                  <a:alpha val="90000"/>
                </a:schemeClr>
              </a:solidFill>
              <a:ln>
                <a:noFill/>
              </a:ln>
            </p:spPr>
            <p:txBody>
              <a:bodyPr vert="horz" wrap="square" lIns="91440" tIns="45720" rIns="91440" bIns="45720" numCol="1" anchor="t" anchorCtr="0" compatLnSpc="1">
                <a:noAutofit/>
              </a:bodyPr>
              <a:lstStyle/>
              <a:p>
                <a:pPr lvl="0"/>
                <a:endParaRPr lang="en-US"/>
              </a:p>
            </p:txBody>
          </p:sp>
        </p:grpSp>
        <p:grpSp>
          <p:nvGrpSpPr>
            <p:cNvPr id="76" name="Group 75"/>
            <p:cNvGrpSpPr/>
            <p:nvPr userDrawn="1"/>
          </p:nvGrpSpPr>
          <p:grpSpPr>
            <a:xfrm>
              <a:off x="4952858" y="1717675"/>
              <a:ext cx="508000" cy="587375"/>
              <a:chOff x="3413126" y="1717675"/>
              <a:chExt cx="508000" cy="587375"/>
            </a:xfrm>
          </p:grpSpPr>
          <p:sp>
            <p:nvSpPr>
              <p:cNvPr id="77" name="Freeform 74"/>
              <p:cNvSpPr/>
              <p:nvPr userDrawn="1"/>
            </p:nvSpPr>
            <p:spPr bwMode="auto">
              <a:xfrm>
                <a:off x="3413126" y="2012950"/>
                <a:ext cx="508000" cy="292100"/>
              </a:xfrm>
              <a:custGeom>
                <a:avLst/>
                <a:gdLst>
                  <a:gd name="T0" fmla="*/ 216 w 320"/>
                  <a:gd name="T1" fmla="*/ 60 h 184"/>
                  <a:gd name="T2" fmla="*/ 320 w 320"/>
                  <a:gd name="T3" fmla="*/ 0 h 184"/>
                  <a:gd name="T4" fmla="*/ 0 w 320"/>
                  <a:gd name="T5" fmla="*/ 0 h 184"/>
                  <a:gd name="T6" fmla="*/ 0 w 320"/>
                  <a:gd name="T7" fmla="*/ 184 h 184"/>
                  <a:gd name="T8" fmla="*/ 0 w 320"/>
                  <a:gd name="T9" fmla="*/ 184 h 184"/>
                  <a:gd name="T10" fmla="*/ 216 w 320"/>
                  <a:gd name="T11" fmla="*/ 60 h 184"/>
                </a:gdLst>
                <a:ahLst/>
                <a:cxnLst>
                  <a:cxn ang="0">
                    <a:pos x="T0" y="T1"/>
                  </a:cxn>
                  <a:cxn ang="0">
                    <a:pos x="T2" y="T3"/>
                  </a:cxn>
                  <a:cxn ang="0">
                    <a:pos x="T4" y="T5"/>
                  </a:cxn>
                  <a:cxn ang="0">
                    <a:pos x="T6" y="T7"/>
                  </a:cxn>
                  <a:cxn ang="0">
                    <a:pos x="T8" y="T9"/>
                  </a:cxn>
                  <a:cxn ang="0">
                    <a:pos x="T10" y="T11"/>
                  </a:cxn>
                </a:cxnLst>
                <a:rect l="0" t="0" r="r" b="b"/>
                <a:pathLst>
                  <a:path w="320" h="184">
                    <a:moveTo>
                      <a:pt x="216" y="60"/>
                    </a:moveTo>
                    <a:lnTo>
                      <a:pt x="320" y="0"/>
                    </a:lnTo>
                    <a:lnTo>
                      <a:pt x="0" y="0"/>
                    </a:lnTo>
                    <a:lnTo>
                      <a:pt x="0" y="184"/>
                    </a:lnTo>
                    <a:lnTo>
                      <a:pt x="0" y="184"/>
                    </a:lnTo>
                    <a:lnTo>
                      <a:pt x="216" y="60"/>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a:p>
            </p:txBody>
          </p:sp>
          <p:sp>
            <p:nvSpPr>
              <p:cNvPr id="78" name="Freeform 75"/>
              <p:cNvSpPr/>
              <p:nvPr userDrawn="1"/>
            </p:nvSpPr>
            <p:spPr bwMode="auto">
              <a:xfrm>
                <a:off x="3413126" y="1717675"/>
                <a:ext cx="508000" cy="295275"/>
              </a:xfrm>
              <a:custGeom>
                <a:avLst/>
                <a:gdLst>
                  <a:gd name="T0" fmla="*/ 320 w 320"/>
                  <a:gd name="T1" fmla="*/ 186 h 186"/>
                  <a:gd name="T2" fmla="*/ 0 w 320"/>
                  <a:gd name="T3" fmla="*/ 0 h 186"/>
                  <a:gd name="T4" fmla="*/ 0 w 320"/>
                  <a:gd name="T5" fmla="*/ 186 h 186"/>
                  <a:gd name="T6" fmla="*/ 320 w 320"/>
                  <a:gd name="T7" fmla="*/ 186 h 186"/>
                  <a:gd name="T8" fmla="*/ 320 w 320"/>
                  <a:gd name="T9" fmla="*/ 186 h 186"/>
                </a:gdLst>
                <a:ahLst/>
                <a:cxnLst>
                  <a:cxn ang="0">
                    <a:pos x="T0" y="T1"/>
                  </a:cxn>
                  <a:cxn ang="0">
                    <a:pos x="T2" y="T3"/>
                  </a:cxn>
                  <a:cxn ang="0">
                    <a:pos x="T4" y="T5"/>
                  </a:cxn>
                  <a:cxn ang="0">
                    <a:pos x="T6" y="T7"/>
                  </a:cxn>
                  <a:cxn ang="0">
                    <a:pos x="T8" y="T9"/>
                  </a:cxn>
                </a:cxnLst>
                <a:rect l="0" t="0" r="r" b="b"/>
                <a:pathLst>
                  <a:path w="320" h="186">
                    <a:moveTo>
                      <a:pt x="320" y="186"/>
                    </a:moveTo>
                    <a:lnTo>
                      <a:pt x="0" y="0"/>
                    </a:lnTo>
                    <a:lnTo>
                      <a:pt x="0" y="186"/>
                    </a:lnTo>
                    <a:lnTo>
                      <a:pt x="320" y="186"/>
                    </a:lnTo>
                    <a:lnTo>
                      <a:pt x="320" y="186"/>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a:p>
            </p:txBody>
          </p:sp>
        </p:gr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Section Break">
    <p:spTree>
      <p:nvGrpSpPr>
        <p:cNvPr id="1" name=""/>
        <p:cNvGrpSpPr/>
        <p:nvPr/>
      </p:nvGrpSpPr>
      <p:grpSpPr>
        <a:xfrm>
          <a:off x="0" y="0"/>
          <a:ext cx="0" cy="0"/>
          <a:chOff x="0" y="0"/>
          <a:chExt cx="0" cy="0"/>
        </a:xfrm>
      </p:grpSpPr>
      <p:sp>
        <p:nvSpPr>
          <p:cNvPr id="21" name="Freeform 42"/>
          <p:cNvSpPr/>
          <p:nvPr userDrawn="1"/>
        </p:nvSpPr>
        <p:spPr bwMode="auto">
          <a:xfrm>
            <a:off x="480484" y="358775"/>
            <a:ext cx="11231033" cy="6140450"/>
          </a:xfrm>
          <a:custGeom>
            <a:avLst/>
            <a:gdLst>
              <a:gd name="T0" fmla="*/ 2654 w 2654"/>
              <a:gd name="T1" fmla="*/ 1934 h 1934"/>
              <a:gd name="T2" fmla="*/ 114 w 2654"/>
              <a:gd name="T3" fmla="*/ 1934 h 1934"/>
              <a:gd name="T4" fmla="*/ 0 w 2654"/>
              <a:gd name="T5" fmla="*/ 1820 h 1934"/>
              <a:gd name="T6" fmla="*/ 0 w 2654"/>
              <a:gd name="T7" fmla="*/ 0 h 1934"/>
              <a:gd name="T8" fmla="*/ 2540 w 2654"/>
              <a:gd name="T9" fmla="*/ 0 h 1934"/>
              <a:gd name="T10" fmla="*/ 2654 w 2654"/>
              <a:gd name="T11" fmla="*/ 114 h 1934"/>
              <a:gd name="T12" fmla="*/ 2654 w 2654"/>
              <a:gd name="T13" fmla="*/ 1934 h 1934"/>
            </a:gdLst>
            <a:ahLst/>
            <a:cxnLst>
              <a:cxn ang="0">
                <a:pos x="T0" y="T1"/>
              </a:cxn>
              <a:cxn ang="0">
                <a:pos x="T2" y="T3"/>
              </a:cxn>
              <a:cxn ang="0">
                <a:pos x="T4" y="T5"/>
              </a:cxn>
              <a:cxn ang="0">
                <a:pos x="T6" y="T7"/>
              </a:cxn>
              <a:cxn ang="0">
                <a:pos x="T8" y="T9"/>
              </a:cxn>
              <a:cxn ang="0">
                <a:pos x="T10" y="T11"/>
              </a:cxn>
              <a:cxn ang="0">
                <a:pos x="T12" y="T13"/>
              </a:cxn>
            </a:cxnLst>
            <a:rect l="0" t="0" r="r" b="b"/>
            <a:pathLst>
              <a:path w="2654" h="1934">
                <a:moveTo>
                  <a:pt x="2654" y="1934"/>
                </a:moveTo>
                <a:cubicBezTo>
                  <a:pt x="114" y="1934"/>
                  <a:pt x="114" y="1934"/>
                  <a:pt x="114" y="1934"/>
                </a:cubicBezTo>
                <a:cubicBezTo>
                  <a:pt x="69" y="1889"/>
                  <a:pt x="45" y="1865"/>
                  <a:pt x="0" y="1820"/>
                </a:cubicBezTo>
                <a:cubicBezTo>
                  <a:pt x="0" y="0"/>
                  <a:pt x="0" y="0"/>
                  <a:pt x="0" y="0"/>
                </a:cubicBezTo>
                <a:cubicBezTo>
                  <a:pt x="2540" y="0"/>
                  <a:pt x="2540" y="0"/>
                  <a:pt x="2540" y="0"/>
                </a:cubicBezTo>
                <a:cubicBezTo>
                  <a:pt x="2585" y="45"/>
                  <a:pt x="2609" y="69"/>
                  <a:pt x="2654" y="114"/>
                </a:cubicBezTo>
                <a:lnTo>
                  <a:pt x="2654" y="1934"/>
                </a:lnTo>
                <a:close/>
              </a:path>
            </a:pathLst>
          </a:custGeom>
          <a:solidFill>
            <a:schemeClr val="bg1">
              <a:alpha val="10000"/>
            </a:schemeClr>
          </a:solidFill>
          <a:ln>
            <a:noFill/>
          </a:ln>
        </p:spPr>
        <p:txBody>
          <a:bodyPr vert="horz" wrap="square" lIns="91440" tIns="45720" rIns="91440" bIns="45720" numCol="1" anchor="t" anchorCtr="0" compatLnSpc="1"/>
          <a:lstStyle/>
          <a:p>
            <a:endParaRPr lang="en-US"/>
          </a:p>
        </p:txBody>
      </p:sp>
      <p:grpSp>
        <p:nvGrpSpPr>
          <p:cNvPr id="22" name="Group 21"/>
          <p:cNvGrpSpPr/>
          <p:nvPr userDrawn="1"/>
        </p:nvGrpSpPr>
        <p:grpSpPr>
          <a:xfrm>
            <a:off x="2117" y="0"/>
            <a:ext cx="2878667" cy="2495550"/>
            <a:chOff x="1588" y="4134014"/>
            <a:chExt cx="1016000" cy="1168400"/>
          </a:xfrm>
        </p:grpSpPr>
        <p:grpSp>
          <p:nvGrpSpPr>
            <p:cNvPr id="42" name="Group 41"/>
            <p:cNvGrpSpPr/>
            <p:nvPr userDrawn="1"/>
          </p:nvGrpSpPr>
          <p:grpSpPr>
            <a:xfrm>
              <a:off x="1588" y="4426114"/>
              <a:ext cx="1016000" cy="584200"/>
              <a:chOff x="3413126" y="3181350"/>
              <a:chExt cx="1016000" cy="584200"/>
            </a:xfrm>
          </p:grpSpPr>
          <p:sp>
            <p:nvSpPr>
              <p:cNvPr id="54" name="Freeform 35"/>
              <p:cNvSpPr/>
              <p:nvPr userDrawn="1"/>
            </p:nvSpPr>
            <p:spPr bwMode="auto">
              <a:xfrm>
                <a:off x="3921126" y="3473450"/>
                <a:ext cx="508000" cy="292100"/>
              </a:xfrm>
              <a:custGeom>
                <a:avLst/>
                <a:gdLst>
                  <a:gd name="T0" fmla="*/ 0 w 320"/>
                  <a:gd name="T1" fmla="*/ 184 h 184"/>
                  <a:gd name="T2" fmla="*/ 0 w 320"/>
                  <a:gd name="T3" fmla="*/ 184 h 184"/>
                  <a:gd name="T4" fmla="*/ 320 w 320"/>
                  <a:gd name="T5" fmla="*/ 0 h 184"/>
                  <a:gd name="T6" fmla="*/ 0 w 320"/>
                  <a:gd name="T7" fmla="*/ 0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0" y="184"/>
                    </a:lnTo>
                    <a:lnTo>
                      <a:pt x="320" y="0"/>
                    </a:lnTo>
                    <a:lnTo>
                      <a:pt x="0" y="0"/>
                    </a:lnTo>
                    <a:lnTo>
                      <a:pt x="0" y="184"/>
                    </a:lnTo>
                    <a:close/>
                  </a:path>
                </a:pathLst>
              </a:custGeom>
              <a:solidFill>
                <a:schemeClr val="accent1">
                  <a:alpha val="30000"/>
                </a:schemeClr>
              </a:solidFill>
              <a:ln>
                <a:noFill/>
              </a:ln>
            </p:spPr>
            <p:txBody>
              <a:bodyPr vert="horz" wrap="square" lIns="91440" tIns="45720" rIns="91440" bIns="45720" numCol="1" anchor="t" anchorCtr="0" compatLnSpc="1">
                <a:noAutofit/>
              </a:bodyPr>
              <a:lstStyle/>
              <a:p>
                <a:pPr lvl="0"/>
                <a:endParaRPr lang="en-US"/>
              </a:p>
            </p:txBody>
          </p:sp>
          <p:sp>
            <p:nvSpPr>
              <p:cNvPr id="55" name="Freeform 38"/>
              <p:cNvSpPr/>
              <p:nvPr userDrawn="1"/>
            </p:nvSpPr>
            <p:spPr bwMode="auto">
              <a:xfrm>
                <a:off x="3921126" y="3181350"/>
                <a:ext cx="508000" cy="292100"/>
              </a:xfrm>
              <a:custGeom>
                <a:avLst/>
                <a:gdLst>
                  <a:gd name="T0" fmla="*/ 0 w 320"/>
                  <a:gd name="T1" fmla="*/ 0 h 184"/>
                  <a:gd name="T2" fmla="*/ 0 w 320"/>
                  <a:gd name="T3" fmla="*/ 184 h 184"/>
                  <a:gd name="T4" fmla="*/ 320 w 320"/>
                  <a:gd name="T5" fmla="*/ 184 h 184"/>
                  <a:gd name="T6" fmla="*/ 320 w 320"/>
                  <a:gd name="T7" fmla="*/ 184 h 184"/>
                  <a:gd name="T8" fmla="*/ 0 w 320"/>
                  <a:gd name="T9" fmla="*/ 0 h 184"/>
                  <a:gd name="T10" fmla="*/ 0 w 320"/>
                  <a:gd name="T11" fmla="*/ 0 h 184"/>
                </a:gdLst>
                <a:ahLst/>
                <a:cxnLst>
                  <a:cxn ang="0">
                    <a:pos x="T0" y="T1"/>
                  </a:cxn>
                  <a:cxn ang="0">
                    <a:pos x="T2" y="T3"/>
                  </a:cxn>
                  <a:cxn ang="0">
                    <a:pos x="T4" y="T5"/>
                  </a:cxn>
                  <a:cxn ang="0">
                    <a:pos x="T6" y="T7"/>
                  </a:cxn>
                  <a:cxn ang="0">
                    <a:pos x="T8" y="T9"/>
                  </a:cxn>
                  <a:cxn ang="0">
                    <a:pos x="T10" y="T11"/>
                  </a:cxn>
                </a:cxnLst>
                <a:rect l="0" t="0" r="r" b="b"/>
                <a:pathLst>
                  <a:path w="320" h="184">
                    <a:moveTo>
                      <a:pt x="0" y="0"/>
                    </a:moveTo>
                    <a:lnTo>
                      <a:pt x="0" y="184"/>
                    </a:lnTo>
                    <a:lnTo>
                      <a:pt x="320" y="184"/>
                    </a:lnTo>
                    <a:lnTo>
                      <a:pt x="320" y="184"/>
                    </a:lnTo>
                    <a:lnTo>
                      <a:pt x="0" y="0"/>
                    </a:lnTo>
                    <a:lnTo>
                      <a:pt x="0" y="0"/>
                    </a:lnTo>
                    <a:close/>
                  </a:path>
                </a:pathLst>
              </a:custGeom>
              <a:solidFill>
                <a:schemeClr val="accent1">
                  <a:alpha val="30000"/>
                </a:schemeClr>
              </a:solidFill>
              <a:ln>
                <a:noFill/>
              </a:ln>
            </p:spPr>
            <p:txBody>
              <a:bodyPr vert="horz" wrap="square" lIns="91440" tIns="45720" rIns="91440" bIns="45720" numCol="1" anchor="t" anchorCtr="0" compatLnSpc="1">
                <a:noAutofit/>
              </a:bodyPr>
              <a:lstStyle/>
              <a:p>
                <a:pPr lvl="0"/>
                <a:endParaRPr lang="en-US"/>
              </a:p>
            </p:txBody>
          </p:sp>
          <p:sp>
            <p:nvSpPr>
              <p:cNvPr id="56" name="Freeform 39"/>
              <p:cNvSpPr/>
              <p:nvPr userDrawn="1"/>
            </p:nvSpPr>
            <p:spPr bwMode="auto">
              <a:xfrm>
                <a:off x="3413126" y="3181350"/>
                <a:ext cx="508000" cy="292100"/>
              </a:xfrm>
              <a:custGeom>
                <a:avLst/>
                <a:gdLst>
                  <a:gd name="T0" fmla="*/ 0 w 320"/>
                  <a:gd name="T1" fmla="*/ 184 h 184"/>
                  <a:gd name="T2" fmla="*/ 0 w 320"/>
                  <a:gd name="T3" fmla="*/ 184 h 184"/>
                  <a:gd name="T4" fmla="*/ 320 w 320"/>
                  <a:gd name="T5" fmla="*/ 184 h 184"/>
                  <a:gd name="T6" fmla="*/ 320 w 320"/>
                  <a:gd name="T7" fmla="*/ 0 h 184"/>
                  <a:gd name="T8" fmla="*/ 222 w 320"/>
                  <a:gd name="T9" fmla="*/ 58 h 184"/>
                  <a:gd name="T10" fmla="*/ 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0" y="184"/>
                    </a:moveTo>
                    <a:lnTo>
                      <a:pt x="0" y="184"/>
                    </a:lnTo>
                    <a:lnTo>
                      <a:pt x="320" y="184"/>
                    </a:lnTo>
                    <a:lnTo>
                      <a:pt x="320" y="0"/>
                    </a:lnTo>
                    <a:lnTo>
                      <a:pt x="222" y="58"/>
                    </a:lnTo>
                    <a:lnTo>
                      <a:pt x="0" y="184"/>
                    </a:lnTo>
                    <a:close/>
                  </a:path>
                </a:pathLst>
              </a:custGeom>
              <a:solidFill>
                <a:schemeClr val="accent1">
                  <a:alpha val="30000"/>
                </a:schemeClr>
              </a:solidFill>
              <a:ln>
                <a:noFill/>
              </a:ln>
            </p:spPr>
            <p:txBody>
              <a:bodyPr vert="horz" wrap="square" lIns="91440" tIns="45720" rIns="91440" bIns="45720" numCol="1" anchor="t" anchorCtr="0" compatLnSpc="1">
                <a:noAutofit/>
              </a:bodyPr>
              <a:lstStyle/>
              <a:p>
                <a:pPr lvl="0"/>
                <a:endParaRPr lang="en-US"/>
              </a:p>
            </p:txBody>
          </p:sp>
          <p:sp>
            <p:nvSpPr>
              <p:cNvPr id="57" name="Freeform 41"/>
              <p:cNvSpPr/>
              <p:nvPr userDrawn="1"/>
            </p:nvSpPr>
            <p:spPr bwMode="auto">
              <a:xfrm>
                <a:off x="3413126" y="3473450"/>
                <a:ext cx="508000" cy="292100"/>
              </a:xfrm>
              <a:custGeom>
                <a:avLst/>
                <a:gdLst>
                  <a:gd name="T0" fmla="*/ 260 w 320"/>
                  <a:gd name="T1" fmla="*/ 150 h 184"/>
                  <a:gd name="T2" fmla="*/ 320 w 320"/>
                  <a:gd name="T3" fmla="*/ 184 h 184"/>
                  <a:gd name="T4" fmla="*/ 320 w 320"/>
                  <a:gd name="T5" fmla="*/ 0 h 184"/>
                  <a:gd name="T6" fmla="*/ 0 w 320"/>
                  <a:gd name="T7" fmla="*/ 0 h 184"/>
                  <a:gd name="T8" fmla="*/ 260 w 320"/>
                  <a:gd name="T9" fmla="*/ 150 h 184"/>
                </a:gdLst>
                <a:ahLst/>
                <a:cxnLst>
                  <a:cxn ang="0">
                    <a:pos x="T0" y="T1"/>
                  </a:cxn>
                  <a:cxn ang="0">
                    <a:pos x="T2" y="T3"/>
                  </a:cxn>
                  <a:cxn ang="0">
                    <a:pos x="T4" y="T5"/>
                  </a:cxn>
                  <a:cxn ang="0">
                    <a:pos x="T6" y="T7"/>
                  </a:cxn>
                  <a:cxn ang="0">
                    <a:pos x="T8" y="T9"/>
                  </a:cxn>
                </a:cxnLst>
                <a:rect l="0" t="0" r="r" b="b"/>
                <a:pathLst>
                  <a:path w="320" h="184">
                    <a:moveTo>
                      <a:pt x="260" y="150"/>
                    </a:moveTo>
                    <a:lnTo>
                      <a:pt x="320" y="184"/>
                    </a:lnTo>
                    <a:lnTo>
                      <a:pt x="320" y="0"/>
                    </a:lnTo>
                    <a:lnTo>
                      <a:pt x="0" y="0"/>
                    </a:lnTo>
                    <a:lnTo>
                      <a:pt x="260" y="150"/>
                    </a:lnTo>
                    <a:close/>
                  </a:path>
                </a:pathLst>
              </a:custGeom>
              <a:solidFill>
                <a:schemeClr val="accent1">
                  <a:alpha val="30000"/>
                </a:schemeClr>
              </a:solidFill>
              <a:ln>
                <a:noFill/>
              </a:ln>
            </p:spPr>
            <p:txBody>
              <a:bodyPr vert="horz" wrap="square" lIns="91440" tIns="45720" rIns="91440" bIns="45720" numCol="1" anchor="t" anchorCtr="0" compatLnSpc="1">
                <a:noAutofit/>
              </a:bodyPr>
              <a:lstStyle/>
              <a:p>
                <a:pPr lvl="0"/>
                <a:endParaRPr lang="en-US"/>
              </a:p>
            </p:txBody>
          </p:sp>
        </p:grpSp>
        <p:grpSp>
          <p:nvGrpSpPr>
            <p:cNvPr id="43" name="Group 42"/>
            <p:cNvGrpSpPr/>
            <p:nvPr userDrawn="1"/>
          </p:nvGrpSpPr>
          <p:grpSpPr>
            <a:xfrm>
              <a:off x="1588" y="4134014"/>
              <a:ext cx="508000" cy="584200"/>
              <a:chOff x="3413126" y="2889250"/>
              <a:chExt cx="508000" cy="584200"/>
            </a:xfrm>
          </p:grpSpPr>
          <p:sp>
            <p:nvSpPr>
              <p:cNvPr id="52" name="Freeform 42"/>
              <p:cNvSpPr/>
              <p:nvPr userDrawn="1"/>
            </p:nvSpPr>
            <p:spPr bwMode="auto">
              <a:xfrm>
                <a:off x="3413126" y="2889250"/>
                <a:ext cx="508000" cy="292100"/>
              </a:xfrm>
              <a:custGeom>
                <a:avLst/>
                <a:gdLst>
                  <a:gd name="T0" fmla="*/ 320 w 320"/>
                  <a:gd name="T1" fmla="*/ 184 h 184"/>
                  <a:gd name="T2" fmla="*/ 78 w 320"/>
                  <a:gd name="T3" fmla="*/ 44 h 184"/>
                  <a:gd name="T4" fmla="*/ 0 w 320"/>
                  <a:gd name="T5" fmla="*/ 0 h 184"/>
                  <a:gd name="T6" fmla="*/ 0 w 320"/>
                  <a:gd name="T7" fmla="*/ 184 h 184"/>
                  <a:gd name="T8" fmla="*/ 320 w 320"/>
                  <a:gd name="T9" fmla="*/ 184 h 184"/>
                  <a:gd name="T10" fmla="*/ 32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320" y="184"/>
                    </a:moveTo>
                    <a:lnTo>
                      <a:pt x="78" y="44"/>
                    </a:lnTo>
                    <a:lnTo>
                      <a:pt x="0" y="0"/>
                    </a:lnTo>
                    <a:lnTo>
                      <a:pt x="0" y="184"/>
                    </a:lnTo>
                    <a:lnTo>
                      <a:pt x="320" y="184"/>
                    </a:lnTo>
                    <a:lnTo>
                      <a:pt x="320" y="184"/>
                    </a:lnTo>
                    <a:close/>
                  </a:path>
                </a:pathLst>
              </a:custGeom>
              <a:solidFill>
                <a:schemeClr val="accent1">
                  <a:alpha val="40000"/>
                </a:schemeClr>
              </a:solidFill>
              <a:ln>
                <a:noFill/>
              </a:ln>
            </p:spPr>
            <p:txBody>
              <a:bodyPr vert="horz" wrap="square" lIns="91440" tIns="45720" rIns="91440" bIns="45720" numCol="1" anchor="t" anchorCtr="0" compatLnSpc="1">
                <a:noAutofit/>
              </a:bodyPr>
              <a:lstStyle/>
              <a:p>
                <a:pPr lvl="0"/>
                <a:endParaRPr lang="en-US"/>
              </a:p>
            </p:txBody>
          </p:sp>
          <p:sp>
            <p:nvSpPr>
              <p:cNvPr id="53" name="Freeform 43"/>
              <p:cNvSpPr/>
              <p:nvPr userDrawn="1"/>
            </p:nvSpPr>
            <p:spPr bwMode="auto">
              <a:xfrm>
                <a:off x="3413126" y="3181350"/>
                <a:ext cx="508000" cy="292100"/>
              </a:xfrm>
              <a:custGeom>
                <a:avLst/>
                <a:gdLst>
                  <a:gd name="T0" fmla="*/ 320 w 320"/>
                  <a:gd name="T1" fmla="*/ 0 h 184"/>
                  <a:gd name="T2" fmla="*/ 0 w 320"/>
                  <a:gd name="T3" fmla="*/ 0 h 184"/>
                  <a:gd name="T4" fmla="*/ 0 w 320"/>
                  <a:gd name="T5" fmla="*/ 184 h 184"/>
                  <a:gd name="T6" fmla="*/ 0 w 320"/>
                  <a:gd name="T7" fmla="*/ 184 h 184"/>
                  <a:gd name="T8" fmla="*/ 222 w 320"/>
                  <a:gd name="T9" fmla="*/ 58 h 184"/>
                  <a:gd name="T10" fmla="*/ 320 w 320"/>
                  <a:gd name="T11" fmla="*/ 0 h 184"/>
                </a:gdLst>
                <a:ahLst/>
                <a:cxnLst>
                  <a:cxn ang="0">
                    <a:pos x="T0" y="T1"/>
                  </a:cxn>
                  <a:cxn ang="0">
                    <a:pos x="T2" y="T3"/>
                  </a:cxn>
                  <a:cxn ang="0">
                    <a:pos x="T4" y="T5"/>
                  </a:cxn>
                  <a:cxn ang="0">
                    <a:pos x="T6" y="T7"/>
                  </a:cxn>
                  <a:cxn ang="0">
                    <a:pos x="T8" y="T9"/>
                  </a:cxn>
                  <a:cxn ang="0">
                    <a:pos x="T10" y="T11"/>
                  </a:cxn>
                </a:cxnLst>
                <a:rect l="0" t="0" r="r" b="b"/>
                <a:pathLst>
                  <a:path w="320" h="184">
                    <a:moveTo>
                      <a:pt x="320" y="0"/>
                    </a:moveTo>
                    <a:lnTo>
                      <a:pt x="0" y="0"/>
                    </a:lnTo>
                    <a:lnTo>
                      <a:pt x="0" y="184"/>
                    </a:lnTo>
                    <a:lnTo>
                      <a:pt x="0" y="184"/>
                    </a:lnTo>
                    <a:lnTo>
                      <a:pt x="222" y="58"/>
                    </a:lnTo>
                    <a:lnTo>
                      <a:pt x="320" y="0"/>
                    </a:lnTo>
                    <a:close/>
                  </a:path>
                </a:pathLst>
              </a:custGeom>
              <a:solidFill>
                <a:schemeClr val="accent1">
                  <a:alpha val="40000"/>
                </a:schemeClr>
              </a:solidFill>
              <a:ln>
                <a:noFill/>
              </a:ln>
            </p:spPr>
            <p:txBody>
              <a:bodyPr vert="horz" wrap="square" lIns="91440" tIns="45720" rIns="91440" bIns="45720" numCol="1" anchor="t" anchorCtr="0" compatLnSpc="1">
                <a:noAutofit/>
              </a:bodyPr>
              <a:lstStyle/>
              <a:p>
                <a:pPr lvl="0"/>
                <a:endParaRPr lang="en-US"/>
              </a:p>
            </p:txBody>
          </p:sp>
        </p:grpSp>
        <p:grpSp>
          <p:nvGrpSpPr>
            <p:cNvPr id="44" name="Group 43"/>
            <p:cNvGrpSpPr/>
            <p:nvPr userDrawn="1"/>
          </p:nvGrpSpPr>
          <p:grpSpPr>
            <a:xfrm>
              <a:off x="509588" y="4134014"/>
              <a:ext cx="508000" cy="584200"/>
              <a:chOff x="3921126" y="2889250"/>
              <a:chExt cx="508000" cy="584200"/>
            </a:xfrm>
          </p:grpSpPr>
          <p:sp>
            <p:nvSpPr>
              <p:cNvPr id="50" name="Freeform 49"/>
              <p:cNvSpPr/>
              <p:nvPr userDrawn="1"/>
            </p:nvSpPr>
            <p:spPr bwMode="auto">
              <a:xfrm>
                <a:off x="3921126" y="3181350"/>
                <a:ext cx="508000" cy="292100"/>
              </a:xfrm>
              <a:custGeom>
                <a:avLst/>
                <a:gdLst>
                  <a:gd name="T0" fmla="*/ 320 w 320"/>
                  <a:gd name="T1" fmla="*/ 184 h 184"/>
                  <a:gd name="T2" fmla="*/ 320 w 320"/>
                  <a:gd name="T3" fmla="*/ 0 h 184"/>
                  <a:gd name="T4" fmla="*/ 0 w 320"/>
                  <a:gd name="T5" fmla="*/ 0 h 184"/>
                  <a:gd name="T6" fmla="*/ 320 w 320"/>
                  <a:gd name="T7" fmla="*/ 184 h 184"/>
                </a:gdLst>
                <a:ahLst/>
                <a:cxnLst>
                  <a:cxn ang="0">
                    <a:pos x="T0" y="T1"/>
                  </a:cxn>
                  <a:cxn ang="0">
                    <a:pos x="T2" y="T3"/>
                  </a:cxn>
                  <a:cxn ang="0">
                    <a:pos x="T4" y="T5"/>
                  </a:cxn>
                  <a:cxn ang="0">
                    <a:pos x="T6" y="T7"/>
                  </a:cxn>
                </a:cxnLst>
                <a:rect l="0" t="0" r="r" b="b"/>
                <a:pathLst>
                  <a:path w="320" h="184">
                    <a:moveTo>
                      <a:pt x="320" y="184"/>
                    </a:moveTo>
                    <a:lnTo>
                      <a:pt x="320" y="0"/>
                    </a:lnTo>
                    <a:lnTo>
                      <a:pt x="0" y="0"/>
                    </a:lnTo>
                    <a:lnTo>
                      <a:pt x="320" y="184"/>
                    </a:lnTo>
                    <a:close/>
                  </a:path>
                </a:pathLst>
              </a:custGeom>
              <a:solidFill>
                <a:schemeClr val="accent1">
                  <a:alpha val="50000"/>
                </a:schemeClr>
              </a:solidFill>
              <a:ln>
                <a:noFill/>
              </a:ln>
            </p:spPr>
            <p:txBody>
              <a:bodyPr vert="horz" wrap="square" lIns="91440" tIns="45720" rIns="91440" bIns="45720" numCol="1" anchor="t" anchorCtr="0" compatLnSpc="1">
                <a:noAutofit/>
              </a:bodyPr>
              <a:lstStyle/>
              <a:p>
                <a:pPr lvl="0"/>
                <a:endParaRPr lang="en-US"/>
              </a:p>
            </p:txBody>
          </p:sp>
          <p:sp>
            <p:nvSpPr>
              <p:cNvPr id="51" name="Freeform 50"/>
              <p:cNvSpPr/>
              <p:nvPr userDrawn="1"/>
            </p:nvSpPr>
            <p:spPr bwMode="auto">
              <a:xfrm>
                <a:off x="3921126" y="2889250"/>
                <a:ext cx="508000" cy="292100"/>
              </a:xfrm>
              <a:custGeom>
                <a:avLst/>
                <a:gdLst>
                  <a:gd name="T0" fmla="*/ 0 w 320"/>
                  <a:gd name="T1" fmla="*/ 184 h 184"/>
                  <a:gd name="T2" fmla="*/ 320 w 320"/>
                  <a:gd name="T3" fmla="*/ 184 h 184"/>
                  <a:gd name="T4" fmla="*/ 320 w 320"/>
                  <a:gd name="T5" fmla="*/ 0 h 184"/>
                  <a:gd name="T6" fmla="*/ 0 w 320"/>
                  <a:gd name="T7" fmla="*/ 184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320" y="184"/>
                    </a:lnTo>
                    <a:lnTo>
                      <a:pt x="320" y="0"/>
                    </a:lnTo>
                    <a:lnTo>
                      <a:pt x="0" y="184"/>
                    </a:lnTo>
                    <a:lnTo>
                      <a:pt x="0" y="184"/>
                    </a:lnTo>
                    <a:close/>
                  </a:path>
                </a:pathLst>
              </a:custGeom>
              <a:solidFill>
                <a:schemeClr val="accent1">
                  <a:alpha val="50000"/>
                </a:schemeClr>
              </a:solidFill>
              <a:ln>
                <a:noFill/>
              </a:ln>
            </p:spPr>
            <p:txBody>
              <a:bodyPr vert="horz" wrap="square" lIns="91440" tIns="45720" rIns="91440" bIns="45720" numCol="1" anchor="t" anchorCtr="0" compatLnSpc="1">
                <a:noAutofit/>
              </a:bodyPr>
              <a:lstStyle/>
              <a:p>
                <a:pPr lvl="0"/>
                <a:endParaRPr lang="en-US"/>
              </a:p>
            </p:txBody>
          </p:sp>
        </p:grpSp>
        <p:grpSp>
          <p:nvGrpSpPr>
            <p:cNvPr id="45" name="Group 44"/>
            <p:cNvGrpSpPr/>
            <p:nvPr userDrawn="1"/>
          </p:nvGrpSpPr>
          <p:grpSpPr>
            <a:xfrm>
              <a:off x="1588" y="4718214"/>
              <a:ext cx="508000" cy="584200"/>
              <a:chOff x="3413126" y="3473450"/>
              <a:chExt cx="508000" cy="584200"/>
            </a:xfrm>
          </p:grpSpPr>
          <p:sp>
            <p:nvSpPr>
              <p:cNvPr id="48" name="Freeform 51"/>
              <p:cNvSpPr/>
              <p:nvPr userDrawn="1"/>
            </p:nvSpPr>
            <p:spPr bwMode="auto">
              <a:xfrm>
                <a:off x="3413126" y="3473450"/>
                <a:ext cx="508000" cy="292100"/>
              </a:xfrm>
              <a:custGeom>
                <a:avLst/>
                <a:gdLst>
                  <a:gd name="T0" fmla="*/ 260 w 320"/>
                  <a:gd name="T1" fmla="*/ 150 h 184"/>
                  <a:gd name="T2" fmla="*/ 0 w 320"/>
                  <a:gd name="T3" fmla="*/ 0 h 184"/>
                  <a:gd name="T4" fmla="*/ 0 w 320"/>
                  <a:gd name="T5" fmla="*/ 184 h 184"/>
                  <a:gd name="T6" fmla="*/ 320 w 320"/>
                  <a:gd name="T7" fmla="*/ 184 h 184"/>
                  <a:gd name="T8" fmla="*/ 260 w 320"/>
                  <a:gd name="T9" fmla="*/ 150 h 184"/>
                </a:gdLst>
                <a:ahLst/>
                <a:cxnLst>
                  <a:cxn ang="0">
                    <a:pos x="T0" y="T1"/>
                  </a:cxn>
                  <a:cxn ang="0">
                    <a:pos x="T2" y="T3"/>
                  </a:cxn>
                  <a:cxn ang="0">
                    <a:pos x="T4" y="T5"/>
                  </a:cxn>
                  <a:cxn ang="0">
                    <a:pos x="T6" y="T7"/>
                  </a:cxn>
                  <a:cxn ang="0">
                    <a:pos x="T8" y="T9"/>
                  </a:cxn>
                </a:cxnLst>
                <a:rect l="0" t="0" r="r" b="b"/>
                <a:pathLst>
                  <a:path w="320" h="184">
                    <a:moveTo>
                      <a:pt x="260" y="150"/>
                    </a:moveTo>
                    <a:lnTo>
                      <a:pt x="0" y="0"/>
                    </a:lnTo>
                    <a:lnTo>
                      <a:pt x="0" y="184"/>
                    </a:lnTo>
                    <a:lnTo>
                      <a:pt x="320" y="184"/>
                    </a:lnTo>
                    <a:lnTo>
                      <a:pt x="260" y="150"/>
                    </a:lnTo>
                    <a:close/>
                  </a:path>
                </a:pathLst>
              </a:custGeom>
              <a:solidFill>
                <a:schemeClr val="accent1">
                  <a:alpha val="20000"/>
                </a:schemeClr>
              </a:solidFill>
              <a:ln>
                <a:noFill/>
              </a:ln>
            </p:spPr>
            <p:txBody>
              <a:bodyPr vert="horz" wrap="square" lIns="91440" tIns="45720" rIns="91440" bIns="45720" numCol="1" anchor="t" anchorCtr="0" compatLnSpc="1">
                <a:noAutofit/>
              </a:bodyPr>
              <a:lstStyle/>
              <a:p>
                <a:pPr lvl="0"/>
                <a:endParaRPr lang="en-US"/>
              </a:p>
            </p:txBody>
          </p:sp>
          <p:sp>
            <p:nvSpPr>
              <p:cNvPr id="49" name="Freeform 52"/>
              <p:cNvSpPr/>
              <p:nvPr userDrawn="1"/>
            </p:nvSpPr>
            <p:spPr bwMode="auto">
              <a:xfrm>
                <a:off x="3413126" y="3765550"/>
                <a:ext cx="508000" cy="292100"/>
              </a:xfrm>
              <a:custGeom>
                <a:avLst/>
                <a:gdLst>
                  <a:gd name="T0" fmla="*/ 0 w 320"/>
                  <a:gd name="T1" fmla="*/ 0 h 184"/>
                  <a:gd name="T2" fmla="*/ 0 w 320"/>
                  <a:gd name="T3" fmla="*/ 184 h 184"/>
                  <a:gd name="T4" fmla="*/ 320 w 320"/>
                  <a:gd name="T5" fmla="*/ 0 h 184"/>
                  <a:gd name="T6" fmla="*/ 320 w 320"/>
                  <a:gd name="T7" fmla="*/ 0 h 184"/>
                  <a:gd name="T8" fmla="*/ 0 w 320"/>
                  <a:gd name="T9" fmla="*/ 0 h 184"/>
                </a:gdLst>
                <a:ahLst/>
                <a:cxnLst>
                  <a:cxn ang="0">
                    <a:pos x="T0" y="T1"/>
                  </a:cxn>
                  <a:cxn ang="0">
                    <a:pos x="T2" y="T3"/>
                  </a:cxn>
                  <a:cxn ang="0">
                    <a:pos x="T4" y="T5"/>
                  </a:cxn>
                  <a:cxn ang="0">
                    <a:pos x="T6" y="T7"/>
                  </a:cxn>
                  <a:cxn ang="0">
                    <a:pos x="T8" y="T9"/>
                  </a:cxn>
                </a:cxnLst>
                <a:rect l="0" t="0" r="r" b="b"/>
                <a:pathLst>
                  <a:path w="320" h="184">
                    <a:moveTo>
                      <a:pt x="0" y="0"/>
                    </a:moveTo>
                    <a:lnTo>
                      <a:pt x="0" y="184"/>
                    </a:lnTo>
                    <a:lnTo>
                      <a:pt x="320" y="0"/>
                    </a:lnTo>
                    <a:lnTo>
                      <a:pt x="320" y="0"/>
                    </a:lnTo>
                    <a:lnTo>
                      <a:pt x="0" y="0"/>
                    </a:lnTo>
                    <a:close/>
                  </a:path>
                </a:pathLst>
              </a:custGeom>
              <a:solidFill>
                <a:schemeClr val="accent1">
                  <a:alpha val="20000"/>
                </a:schemeClr>
              </a:solidFill>
              <a:ln>
                <a:noFill/>
              </a:ln>
            </p:spPr>
            <p:txBody>
              <a:bodyPr vert="horz" wrap="square" lIns="91440" tIns="45720" rIns="91440" bIns="45720" numCol="1" anchor="t" anchorCtr="0" compatLnSpc="1">
                <a:noAutofit/>
              </a:bodyPr>
              <a:lstStyle/>
              <a:p>
                <a:pPr lvl="0"/>
                <a:endParaRPr lang="en-US"/>
              </a:p>
            </p:txBody>
          </p:sp>
        </p:grpSp>
        <p:sp>
          <p:nvSpPr>
            <p:cNvPr id="46" name="Freeform 59"/>
            <p:cNvSpPr/>
            <p:nvPr userDrawn="1"/>
          </p:nvSpPr>
          <p:spPr bwMode="auto">
            <a:xfrm>
              <a:off x="509588" y="4134014"/>
              <a:ext cx="508000" cy="292100"/>
            </a:xfrm>
            <a:custGeom>
              <a:avLst/>
              <a:gdLst>
                <a:gd name="T0" fmla="*/ 0 w 320"/>
                <a:gd name="T1" fmla="*/ 184 h 184"/>
                <a:gd name="T2" fmla="*/ 0 w 320"/>
                <a:gd name="T3" fmla="*/ 184 h 184"/>
                <a:gd name="T4" fmla="*/ 320 w 320"/>
                <a:gd name="T5" fmla="*/ 0 h 184"/>
                <a:gd name="T6" fmla="*/ 0 w 320"/>
                <a:gd name="T7" fmla="*/ 0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0" y="184"/>
                  </a:lnTo>
                  <a:lnTo>
                    <a:pt x="320" y="0"/>
                  </a:lnTo>
                  <a:lnTo>
                    <a:pt x="0" y="0"/>
                  </a:lnTo>
                  <a:lnTo>
                    <a:pt x="0" y="184"/>
                  </a:lnTo>
                  <a:close/>
                </a:path>
              </a:pathLst>
            </a:custGeom>
            <a:solidFill>
              <a:schemeClr val="accent1">
                <a:alpha val="60000"/>
              </a:schemeClr>
            </a:solidFill>
            <a:ln>
              <a:noFill/>
            </a:ln>
          </p:spPr>
          <p:txBody>
            <a:bodyPr vert="horz" wrap="square" lIns="91440" tIns="45720" rIns="91440" bIns="45720" numCol="1" anchor="t" anchorCtr="0" compatLnSpc="1">
              <a:noAutofit/>
            </a:bodyPr>
            <a:lstStyle/>
            <a:p>
              <a:pPr lvl="0"/>
              <a:endParaRPr lang="en-US"/>
            </a:p>
          </p:txBody>
        </p:sp>
        <p:sp>
          <p:nvSpPr>
            <p:cNvPr id="47" name="Freeform 60"/>
            <p:cNvSpPr/>
            <p:nvPr userDrawn="1"/>
          </p:nvSpPr>
          <p:spPr bwMode="auto">
            <a:xfrm>
              <a:off x="1588" y="4134014"/>
              <a:ext cx="508000" cy="292100"/>
            </a:xfrm>
            <a:custGeom>
              <a:avLst/>
              <a:gdLst>
                <a:gd name="T0" fmla="*/ 78 w 320"/>
                <a:gd name="T1" fmla="*/ 44 h 184"/>
                <a:gd name="T2" fmla="*/ 320 w 320"/>
                <a:gd name="T3" fmla="*/ 184 h 184"/>
                <a:gd name="T4" fmla="*/ 320 w 320"/>
                <a:gd name="T5" fmla="*/ 0 h 184"/>
                <a:gd name="T6" fmla="*/ 0 w 320"/>
                <a:gd name="T7" fmla="*/ 0 h 184"/>
                <a:gd name="T8" fmla="*/ 78 w 320"/>
                <a:gd name="T9" fmla="*/ 44 h 184"/>
              </a:gdLst>
              <a:ahLst/>
              <a:cxnLst>
                <a:cxn ang="0">
                  <a:pos x="T0" y="T1"/>
                </a:cxn>
                <a:cxn ang="0">
                  <a:pos x="T2" y="T3"/>
                </a:cxn>
                <a:cxn ang="0">
                  <a:pos x="T4" y="T5"/>
                </a:cxn>
                <a:cxn ang="0">
                  <a:pos x="T6" y="T7"/>
                </a:cxn>
                <a:cxn ang="0">
                  <a:pos x="T8" y="T9"/>
                </a:cxn>
              </a:cxnLst>
              <a:rect l="0" t="0" r="r" b="b"/>
              <a:pathLst>
                <a:path w="320" h="184">
                  <a:moveTo>
                    <a:pt x="78" y="44"/>
                  </a:moveTo>
                  <a:lnTo>
                    <a:pt x="320" y="184"/>
                  </a:lnTo>
                  <a:lnTo>
                    <a:pt x="320" y="0"/>
                  </a:lnTo>
                  <a:lnTo>
                    <a:pt x="0" y="0"/>
                  </a:lnTo>
                  <a:lnTo>
                    <a:pt x="78" y="44"/>
                  </a:lnTo>
                  <a:close/>
                </a:path>
              </a:pathLst>
            </a:custGeom>
            <a:solidFill>
              <a:schemeClr val="accent1">
                <a:alpha val="60000"/>
              </a:schemeClr>
            </a:solidFill>
            <a:ln>
              <a:noFill/>
            </a:ln>
          </p:spPr>
          <p:txBody>
            <a:bodyPr vert="horz" wrap="square" lIns="91440" tIns="45720" rIns="91440" bIns="45720" numCol="1" anchor="t" anchorCtr="0" compatLnSpc="1">
              <a:noAutofit/>
            </a:bodyPr>
            <a:lstStyle/>
            <a:p>
              <a:pPr lvl="0"/>
              <a:endParaRPr lang="en-US"/>
            </a:p>
          </p:txBody>
        </p:sp>
      </p:grpSp>
      <p:grpSp>
        <p:nvGrpSpPr>
          <p:cNvPr id="23" name="Group 22"/>
          <p:cNvGrpSpPr/>
          <p:nvPr userDrawn="1"/>
        </p:nvGrpSpPr>
        <p:grpSpPr>
          <a:xfrm flipH="1">
            <a:off x="9313335" y="4362450"/>
            <a:ext cx="2878667" cy="2495550"/>
            <a:chOff x="1588" y="2962439"/>
            <a:chExt cx="1016000" cy="1171575"/>
          </a:xfrm>
        </p:grpSpPr>
        <p:grpSp>
          <p:nvGrpSpPr>
            <p:cNvPr id="24" name="Group 23"/>
            <p:cNvGrpSpPr/>
            <p:nvPr userDrawn="1"/>
          </p:nvGrpSpPr>
          <p:grpSpPr>
            <a:xfrm>
              <a:off x="1588" y="3549814"/>
              <a:ext cx="508000" cy="584200"/>
              <a:chOff x="3413126" y="2305050"/>
              <a:chExt cx="508000" cy="584200"/>
            </a:xfrm>
          </p:grpSpPr>
          <p:sp>
            <p:nvSpPr>
              <p:cNvPr id="40" name="Freeform 47"/>
              <p:cNvSpPr/>
              <p:nvPr userDrawn="1"/>
            </p:nvSpPr>
            <p:spPr bwMode="auto">
              <a:xfrm>
                <a:off x="3413126" y="2305050"/>
                <a:ext cx="508000" cy="292100"/>
              </a:xfrm>
              <a:custGeom>
                <a:avLst/>
                <a:gdLst>
                  <a:gd name="T0" fmla="*/ 320 w 320"/>
                  <a:gd name="T1" fmla="*/ 184 h 184"/>
                  <a:gd name="T2" fmla="*/ 256 w 320"/>
                  <a:gd name="T3" fmla="*/ 148 h 184"/>
                  <a:gd name="T4" fmla="*/ 0 w 320"/>
                  <a:gd name="T5" fmla="*/ 0 h 184"/>
                  <a:gd name="T6" fmla="*/ 0 w 320"/>
                  <a:gd name="T7" fmla="*/ 184 h 184"/>
                  <a:gd name="T8" fmla="*/ 320 w 320"/>
                  <a:gd name="T9" fmla="*/ 184 h 184"/>
                  <a:gd name="T10" fmla="*/ 32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320" y="184"/>
                    </a:moveTo>
                    <a:lnTo>
                      <a:pt x="256" y="148"/>
                    </a:lnTo>
                    <a:lnTo>
                      <a:pt x="0" y="0"/>
                    </a:lnTo>
                    <a:lnTo>
                      <a:pt x="0" y="184"/>
                    </a:lnTo>
                    <a:lnTo>
                      <a:pt x="320" y="184"/>
                    </a:lnTo>
                    <a:lnTo>
                      <a:pt x="320" y="184"/>
                    </a:lnTo>
                    <a:close/>
                  </a:path>
                </a:pathLst>
              </a:custGeom>
              <a:solidFill>
                <a:schemeClr val="accent1">
                  <a:alpha val="70000"/>
                </a:schemeClr>
              </a:solidFill>
              <a:ln>
                <a:noFill/>
              </a:ln>
            </p:spPr>
            <p:txBody>
              <a:bodyPr vert="horz" wrap="square" lIns="91440" tIns="45720" rIns="91440" bIns="45720" numCol="1" anchor="t" anchorCtr="0" compatLnSpc="1">
                <a:noAutofit/>
              </a:bodyPr>
              <a:lstStyle/>
              <a:p>
                <a:pPr lvl="0"/>
                <a:endParaRPr lang="en-US"/>
              </a:p>
            </p:txBody>
          </p:sp>
          <p:sp>
            <p:nvSpPr>
              <p:cNvPr id="41" name="Freeform 48"/>
              <p:cNvSpPr/>
              <p:nvPr userDrawn="1"/>
            </p:nvSpPr>
            <p:spPr bwMode="auto">
              <a:xfrm>
                <a:off x="3413126" y="2597150"/>
                <a:ext cx="508000" cy="292100"/>
              </a:xfrm>
              <a:custGeom>
                <a:avLst/>
                <a:gdLst>
                  <a:gd name="T0" fmla="*/ 0 w 320"/>
                  <a:gd name="T1" fmla="*/ 0 h 184"/>
                  <a:gd name="T2" fmla="*/ 0 w 320"/>
                  <a:gd name="T3" fmla="*/ 184 h 184"/>
                  <a:gd name="T4" fmla="*/ 320 w 320"/>
                  <a:gd name="T5" fmla="*/ 0 h 184"/>
                  <a:gd name="T6" fmla="*/ 0 w 320"/>
                  <a:gd name="T7" fmla="*/ 0 h 184"/>
                </a:gdLst>
                <a:ahLst/>
                <a:cxnLst>
                  <a:cxn ang="0">
                    <a:pos x="T0" y="T1"/>
                  </a:cxn>
                  <a:cxn ang="0">
                    <a:pos x="T2" y="T3"/>
                  </a:cxn>
                  <a:cxn ang="0">
                    <a:pos x="T4" y="T5"/>
                  </a:cxn>
                  <a:cxn ang="0">
                    <a:pos x="T6" y="T7"/>
                  </a:cxn>
                </a:cxnLst>
                <a:rect l="0" t="0" r="r" b="b"/>
                <a:pathLst>
                  <a:path w="320" h="184">
                    <a:moveTo>
                      <a:pt x="0" y="0"/>
                    </a:moveTo>
                    <a:lnTo>
                      <a:pt x="0" y="184"/>
                    </a:lnTo>
                    <a:lnTo>
                      <a:pt x="320" y="0"/>
                    </a:lnTo>
                    <a:lnTo>
                      <a:pt x="0" y="0"/>
                    </a:lnTo>
                    <a:close/>
                  </a:path>
                </a:pathLst>
              </a:custGeom>
              <a:solidFill>
                <a:schemeClr val="accent1">
                  <a:alpha val="70000"/>
                </a:schemeClr>
              </a:solidFill>
              <a:ln>
                <a:noFill/>
              </a:ln>
            </p:spPr>
            <p:txBody>
              <a:bodyPr vert="horz" wrap="square" lIns="91440" tIns="45720" rIns="91440" bIns="45720" numCol="1" anchor="t" anchorCtr="0" compatLnSpc="1">
                <a:noAutofit/>
              </a:bodyPr>
              <a:lstStyle/>
              <a:p>
                <a:pPr lvl="0"/>
                <a:endParaRPr lang="en-US"/>
              </a:p>
            </p:txBody>
          </p:sp>
        </p:grpSp>
        <p:grpSp>
          <p:nvGrpSpPr>
            <p:cNvPr id="25" name="Group 24"/>
            <p:cNvGrpSpPr/>
            <p:nvPr userDrawn="1"/>
          </p:nvGrpSpPr>
          <p:grpSpPr>
            <a:xfrm>
              <a:off x="509588" y="3549814"/>
              <a:ext cx="508000" cy="584200"/>
              <a:chOff x="3921126" y="2305050"/>
              <a:chExt cx="508000" cy="584200"/>
            </a:xfrm>
          </p:grpSpPr>
          <p:sp>
            <p:nvSpPr>
              <p:cNvPr id="36" name="Freeform 55"/>
              <p:cNvSpPr/>
              <p:nvPr userDrawn="1"/>
            </p:nvSpPr>
            <p:spPr bwMode="auto">
              <a:xfrm>
                <a:off x="3921126" y="2305050"/>
                <a:ext cx="508000" cy="292100"/>
              </a:xfrm>
              <a:custGeom>
                <a:avLst/>
                <a:gdLst>
                  <a:gd name="T0" fmla="*/ 0 w 320"/>
                  <a:gd name="T1" fmla="*/ 184 h 184"/>
                  <a:gd name="T2" fmla="*/ 320 w 320"/>
                  <a:gd name="T3" fmla="*/ 184 h 184"/>
                  <a:gd name="T4" fmla="*/ 320 w 320"/>
                  <a:gd name="T5" fmla="*/ 0 h 184"/>
                  <a:gd name="T6" fmla="*/ 0 w 320"/>
                  <a:gd name="T7" fmla="*/ 184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320" y="184"/>
                    </a:lnTo>
                    <a:lnTo>
                      <a:pt x="320" y="0"/>
                    </a:lnTo>
                    <a:lnTo>
                      <a:pt x="0" y="184"/>
                    </a:lnTo>
                    <a:lnTo>
                      <a:pt x="0" y="184"/>
                    </a:lnTo>
                    <a:close/>
                  </a:path>
                </a:pathLst>
              </a:custGeom>
              <a:solidFill>
                <a:schemeClr val="accent1">
                  <a:alpha val="80000"/>
                </a:schemeClr>
              </a:solidFill>
              <a:ln>
                <a:noFill/>
              </a:ln>
            </p:spPr>
            <p:txBody>
              <a:bodyPr vert="horz" wrap="square" lIns="91440" tIns="45720" rIns="91440" bIns="45720" numCol="1" anchor="t" anchorCtr="0" compatLnSpc="1">
                <a:noAutofit/>
              </a:bodyPr>
              <a:lstStyle/>
              <a:p>
                <a:pPr lvl="0"/>
                <a:endParaRPr lang="en-US"/>
              </a:p>
            </p:txBody>
          </p:sp>
          <p:sp>
            <p:nvSpPr>
              <p:cNvPr id="38" name="Freeform 56"/>
              <p:cNvSpPr/>
              <p:nvPr userDrawn="1"/>
            </p:nvSpPr>
            <p:spPr bwMode="auto">
              <a:xfrm>
                <a:off x="3921126" y="2597150"/>
                <a:ext cx="508000" cy="292100"/>
              </a:xfrm>
              <a:custGeom>
                <a:avLst/>
                <a:gdLst>
                  <a:gd name="T0" fmla="*/ 0 w 320"/>
                  <a:gd name="T1" fmla="*/ 0 h 184"/>
                  <a:gd name="T2" fmla="*/ 320 w 320"/>
                  <a:gd name="T3" fmla="*/ 184 h 184"/>
                  <a:gd name="T4" fmla="*/ 320 w 320"/>
                  <a:gd name="T5" fmla="*/ 0 h 184"/>
                  <a:gd name="T6" fmla="*/ 0 w 320"/>
                  <a:gd name="T7" fmla="*/ 0 h 184"/>
                </a:gdLst>
                <a:ahLst/>
                <a:cxnLst>
                  <a:cxn ang="0">
                    <a:pos x="T0" y="T1"/>
                  </a:cxn>
                  <a:cxn ang="0">
                    <a:pos x="T2" y="T3"/>
                  </a:cxn>
                  <a:cxn ang="0">
                    <a:pos x="T4" y="T5"/>
                  </a:cxn>
                  <a:cxn ang="0">
                    <a:pos x="T6" y="T7"/>
                  </a:cxn>
                </a:cxnLst>
                <a:rect l="0" t="0" r="r" b="b"/>
                <a:pathLst>
                  <a:path w="320" h="184">
                    <a:moveTo>
                      <a:pt x="0" y="0"/>
                    </a:moveTo>
                    <a:lnTo>
                      <a:pt x="320" y="184"/>
                    </a:lnTo>
                    <a:lnTo>
                      <a:pt x="320" y="0"/>
                    </a:lnTo>
                    <a:lnTo>
                      <a:pt x="0" y="0"/>
                    </a:lnTo>
                    <a:close/>
                  </a:path>
                </a:pathLst>
              </a:custGeom>
              <a:solidFill>
                <a:schemeClr val="accent1">
                  <a:alpha val="80000"/>
                </a:schemeClr>
              </a:solidFill>
              <a:ln>
                <a:noFill/>
              </a:ln>
            </p:spPr>
            <p:txBody>
              <a:bodyPr vert="horz" wrap="square" lIns="91440" tIns="45720" rIns="91440" bIns="45720" numCol="1" anchor="t" anchorCtr="0" compatLnSpc="1">
                <a:noAutofit/>
              </a:bodyPr>
              <a:lstStyle/>
              <a:p>
                <a:pPr lvl="0"/>
                <a:endParaRPr lang="en-US"/>
              </a:p>
            </p:txBody>
          </p:sp>
        </p:grpSp>
        <p:sp>
          <p:nvSpPr>
            <p:cNvPr id="26" name="Freeform 58"/>
            <p:cNvSpPr/>
            <p:nvPr userDrawn="1"/>
          </p:nvSpPr>
          <p:spPr bwMode="auto">
            <a:xfrm>
              <a:off x="1588" y="3841914"/>
              <a:ext cx="508000" cy="292100"/>
            </a:xfrm>
            <a:custGeom>
              <a:avLst/>
              <a:gdLst>
                <a:gd name="T0" fmla="*/ 0 w 320"/>
                <a:gd name="T1" fmla="*/ 184 h 184"/>
                <a:gd name="T2" fmla="*/ 0 w 320"/>
                <a:gd name="T3" fmla="*/ 184 h 184"/>
                <a:gd name="T4" fmla="*/ 320 w 320"/>
                <a:gd name="T5" fmla="*/ 184 h 184"/>
                <a:gd name="T6" fmla="*/ 320 w 320"/>
                <a:gd name="T7" fmla="*/ 0 h 184"/>
                <a:gd name="T8" fmla="*/ 320 w 320"/>
                <a:gd name="T9" fmla="*/ 0 h 184"/>
                <a:gd name="T10" fmla="*/ 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0" y="184"/>
                  </a:moveTo>
                  <a:lnTo>
                    <a:pt x="0" y="184"/>
                  </a:lnTo>
                  <a:lnTo>
                    <a:pt x="320" y="184"/>
                  </a:lnTo>
                  <a:lnTo>
                    <a:pt x="320" y="0"/>
                  </a:lnTo>
                  <a:lnTo>
                    <a:pt x="320" y="0"/>
                  </a:lnTo>
                  <a:lnTo>
                    <a:pt x="0" y="184"/>
                  </a:lnTo>
                  <a:close/>
                </a:path>
              </a:pathLst>
            </a:custGeom>
            <a:solidFill>
              <a:schemeClr val="accent1">
                <a:alpha val="60000"/>
              </a:schemeClr>
            </a:solidFill>
            <a:ln>
              <a:noFill/>
            </a:ln>
          </p:spPr>
          <p:txBody>
            <a:bodyPr vert="horz" wrap="square" lIns="91440" tIns="45720" rIns="91440" bIns="45720" numCol="1" anchor="t" anchorCtr="0" compatLnSpc="1">
              <a:noAutofit/>
            </a:bodyPr>
            <a:lstStyle/>
            <a:p>
              <a:pPr lvl="0"/>
              <a:endParaRPr lang="en-US"/>
            </a:p>
          </p:txBody>
        </p:sp>
        <p:sp>
          <p:nvSpPr>
            <p:cNvPr id="27" name="Freeform 62"/>
            <p:cNvSpPr/>
            <p:nvPr userDrawn="1"/>
          </p:nvSpPr>
          <p:spPr bwMode="auto">
            <a:xfrm>
              <a:off x="509588" y="3841914"/>
              <a:ext cx="508000" cy="292100"/>
            </a:xfrm>
            <a:custGeom>
              <a:avLst/>
              <a:gdLst>
                <a:gd name="T0" fmla="*/ 0 w 320"/>
                <a:gd name="T1" fmla="*/ 0 h 184"/>
                <a:gd name="T2" fmla="*/ 0 w 320"/>
                <a:gd name="T3" fmla="*/ 184 h 184"/>
                <a:gd name="T4" fmla="*/ 320 w 320"/>
                <a:gd name="T5" fmla="*/ 184 h 184"/>
                <a:gd name="T6" fmla="*/ 320 w 320"/>
                <a:gd name="T7" fmla="*/ 184 h 184"/>
                <a:gd name="T8" fmla="*/ 0 w 320"/>
                <a:gd name="T9" fmla="*/ 0 h 184"/>
                <a:gd name="T10" fmla="*/ 0 w 320"/>
                <a:gd name="T11" fmla="*/ 0 h 184"/>
              </a:gdLst>
              <a:ahLst/>
              <a:cxnLst>
                <a:cxn ang="0">
                  <a:pos x="T0" y="T1"/>
                </a:cxn>
                <a:cxn ang="0">
                  <a:pos x="T2" y="T3"/>
                </a:cxn>
                <a:cxn ang="0">
                  <a:pos x="T4" y="T5"/>
                </a:cxn>
                <a:cxn ang="0">
                  <a:pos x="T6" y="T7"/>
                </a:cxn>
                <a:cxn ang="0">
                  <a:pos x="T8" y="T9"/>
                </a:cxn>
                <a:cxn ang="0">
                  <a:pos x="T10" y="T11"/>
                </a:cxn>
              </a:cxnLst>
              <a:rect l="0" t="0" r="r" b="b"/>
              <a:pathLst>
                <a:path w="320" h="184">
                  <a:moveTo>
                    <a:pt x="0" y="0"/>
                  </a:moveTo>
                  <a:lnTo>
                    <a:pt x="0" y="184"/>
                  </a:lnTo>
                  <a:lnTo>
                    <a:pt x="320" y="184"/>
                  </a:lnTo>
                  <a:lnTo>
                    <a:pt x="320" y="184"/>
                  </a:lnTo>
                  <a:lnTo>
                    <a:pt x="0" y="0"/>
                  </a:lnTo>
                  <a:lnTo>
                    <a:pt x="0" y="0"/>
                  </a:lnTo>
                  <a:close/>
                </a:path>
              </a:pathLst>
            </a:custGeom>
            <a:solidFill>
              <a:schemeClr val="accent1">
                <a:alpha val="60000"/>
              </a:schemeClr>
            </a:solidFill>
            <a:ln>
              <a:noFill/>
            </a:ln>
          </p:spPr>
          <p:txBody>
            <a:bodyPr vert="horz" wrap="square" lIns="91440" tIns="45720" rIns="91440" bIns="45720" numCol="1" anchor="t" anchorCtr="0" compatLnSpc="1">
              <a:noAutofit/>
            </a:bodyPr>
            <a:lstStyle/>
            <a:p>
              <a:pPr lvl="0"/>
              <a:endParaRPr lang="en-US"/>
            </a:p>
          </p:txBody>
        </p:sp>
        <p:grpSp>
          <p:nvGrpSpPr>
            <p:cNvPr id="28" name="Group 27"/>
            <p:cNvGrpSpPr/>
            <p:nvPr userDrawn="1"/>
          </p:nvGrpSpPr>
          <p:grpSpPr>
            <a:xfrm>
              <a:off x="1588" y="3257714"/>
              <a:ext cx="1016000" cy="584200"/>
              <a:chOff x="3413126" y="2012950"/>
              <a:chExt cx="1016000" cy="584200"/>
            </a:xfrm>
          </p:grpSpPr>
          <p:sp>
            <p:nvSpPr>
              <p:cNvPr id="32" name="Freeform 65"/>
              <p:cNvSpPr/>
              <p:nvPr userDrawn="1"/>
            </p:nvSpPr>
            <p:spPr bwMode="auto">
              <a:xfrm>
                <a:off x="3413126" y="2305050"/>
                <a:ext cx="508000" cy="292100"/>
              </a:xfrm>
              <a:custGeom>
                <a:avLst/>
                <a:gdLst>
                  <a:gd name="T0" fmla="*/ 320 w 320"/>
                  <a:gd name="T1" fmla="*/ 0 h 184"/>
                  <a:gd name="T2" fmla="*/ 0 w 320"/>
                  <a:gd name="T3" fmla="*/ 0 h 184"/>
                  <a:gd name="T4" fmla="*/ 0 w 320"/>
                  <a:gd name="T5" fmla="*/ 0 h 184"/>
                  <a:gd name="T6" fmla="*/ 256 w 320"/>
                  <a:gd name="T7" fmla="*/ 148 h 184"/>
                  <a:gd name="T8" fmla="*/ 320 w 320"/>
                  <a:gd name="T9" fmla="*/ 184 h 184"/>
                  <a:gd name="T10" fmla="*/ 320 w 320"/>
                  <a:gd name="T11" fmla="*/ 0 h 184"/>
                </a:gdLst>
                <a:ahLst/>
                <a:cxnLst>
                  <a:cxn ang="0">
                    <a:pos x="T0" y="T1"/>
                  </a:cxn>
                  <a:cxn ang="0">
                    <a:pos x="T2" y="T3"/>
                  </a:cxn>
                  <a:cxn ang="0">
                    <a:pos x="T4" y="T5"/>
                  </a:cxn>
                  <a:cxn ang="0">
                    <a:pos x="T6" y="T7"/>
                  </a:cxn>
                  <a:cxn ang="0">
                    <a:pos x="T8" y="T9"/>
                  </a:cxn>
                  <a:cxn ang="0">
                    <a:pos x="T10" y="T11"/>
                  </a:cxn>
                </a:cxnLst>
                <a:rect l="0" t="0" r="r" b="b"/>
                <a:pathLst>
                  <a:path w="320" h="184">
                    <a:moveTo>
                      <a:pt x="320" y="0"/>
                    </a:moveTo>
                    <a:lnTo>
                      <a:pt x="0" y="0"/>
                    </a:lnTo>
                    <a:lnTo>
                      <a:pt x="0" y="0"/>
                    </a:lnTo>
                    <a:lnTo>
                      <a:pt x="256" y="148"/>
                    </a:lnTo>
                    <a:lnTo>
                      <a:pt x="320" y="184"/>
                    </a:lnTo>
                    <a:lnTo>
                      <a:pt x="320" y="0"/>
                    </a:lnTo>
                    <a:close/>
                  </a:path>
                </a:pathLst>
              </a:custGeom>
              <a:solidFill>
                <a:schemeClr val="accent1">
                  <a:alpha val="90000"/>
                </a:schemeClr>
              </a:solidFill>
              <a:ln>
                <a:noFill/>
              </a:ln>
            </p:spPr>
            <p:txBody>
              <a:bodyPr vert="horz" wrap="square" lIns="91440" tIns="45720" rIns="91440" bIns="45720" numCol="1" anchor="t" anchorCtr="0" compatLnSpc="1">
                <a:noAutofit/>
              </a:bodyPr>
              <a:lstStyle/>
              <a:p>
                <a:pPr lvl="0"/>
                <a:endParaRPr lang="en-US"/>
              </a:p>
            </p:txBody>
          </p:sp>
          <p:sp>
            <p:nvSpPr>
              <p:cNvPr id="33" name="Freeform 66"/>
              <p:cNvSpPr/>
              <p:nvPr userDrawn="1"/>
            </p:nvSpPr>
            <p:spPr bwMode="auto">
              <a:xfrm>
                <a:off x="3921126" y="2305050"/>
                <a:ext cx="508000" cy="292100"/>
              </a:xfrm>
              <a:custGeom>
                <a:avLst/>
                <a:gdLst>
                  <a:gd name="T0" fmla="*/ 0 w 320"/>
                  <a:gd name="T1" fmla="*/ 184 h 184"/>
                  <a:gd name="T2" fmla="*/ 0 w 320"/>
                  <a:gd name="T3" fmla="*/ 184 h 184"/>
                  <a:gd name="T4" fmla="*/ 0 w 320"/>
                  <a:gd name="T5" fmla="*/ 184 h 184"/>
                  <a:gd name="T6" fmla="*/ 320 w 320"/>
                  <a:gd name="T7" fmla="*/ 0 h 184"/>
                  <a:gd name="T8" fmla="*/ 320 w 320"/>
                  <a:gd name="T9" fmla="*/ 0 h 184"/>
                  <a:gd name="T10" fmla="*/ 0 w 320"/>
                  <a:gd name="T11" fmla="*/ 0 h 184"/>
                  <a:gd name="T12" fmla="*/ 0 w 320"/>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320" h="184">
                    <a:moveTo>
                      <a:pt x="0" y="184"/>
                    </a:moveTo>
                    <a:lnTo>
                      <a:pt x="0" y="184"/>
                    </a:lnTo>
                    <a:lnTo>
                      <a:pt x="0" y="184"/>
                    </a:lnTo>
                    <a:lnTo>
                      <a:pt x="320" y="0"/>
                    </a:lnTo>
                    <a:lnTo>
                      <a:pt x="320" y="0"/>
                    </a:lnTo>
                    <a:lnTo>
                      <a:pt x="0" y="0"/>
                    </a:lnTo>
                    <a:lnTo>
                      <a:pt x="0" y="184"/>
                    </a:lnTo>
                    <a:close/>
                  </a:path>
                </a:pathLst>
              </a:custGeom>
              <a:solidFill>
                <a:schemeClr val="accent1">
                  <a:alpha val="90000"/>
                </a:schemeClr>
              </a:solidFill>
              <a:ln>
                <a:noFill/>
              </a:ln>
            </p:spPr>
            <p:txBody>
              <a:bodyPr vert="horz" wrap="square" lIns="91440" tIns="45720" rIns="91440" bIns="45720" numCol="1" anchor="t" anchorCtr="0" compatLnSpc="1">
                <a:noAutofit/>
              </a:bodyPr>
              <a:lstStyle/>
              <a:p>
                <a:pPr lvl="0"/>
                <a:endParaRPr lang="en-US"/>
              </a:p>
            </p:txBody>
          </p:sp>
          <p:sp>
            <p:nvSpPr>
              <p:cNvPr id="34" name="Freeform 67"/>
              <p:cNvSpPr/>
              <p:nvPr userDrawn="1"/>
            </p:nvSpPr>
            <p:spPr bwMode="auto">
              <a:xfrm>
                <a:off x="3413126" y="2012950"/>
                <a:ext cx="508000" cy="292100"/>
              </a:xfrm>
              <a:custGeom>
                <a:avLst/>
                <a:gdLst>
                  <a:gd name="T0" fmla="*/ 320 w 320"/>
                  <a:gd name="T1" fmla="*/ 184 h 184"/>
                  <a:gd name="T2" fmla="*/ 320 w 320"/>
                  <a:gd name="T3" fmla="*/ 0 h 184"/>
                  <a:gd name="T4" fmla="*/ 320 w 320"/>
                  <a:gd name="T5" fmla="*/ 0 h 184"/>
                  <a:gd name="T6" fmla="*/ 216 w 320"/>
                  <a:gd name="T7" fmla="*/ 60 h 184"/>
                  <a:gd name="T8" fmla="*/ 0 w 320"/>
                  <a:gd name="T9" fmla="*/ 184 h 184"/>
                  <a:gd name="T10" fmla="*/ 32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320" y="184"/>
                    </a:moveTo>
                    <a:lnTo>
                      <a:pt x="320" y="0"/>
                    </a:lnTo>
                    <a:lnTo>
                      <a:pt x="320" y="0"/>
                    </a:lnTo>
                    <a:lnTo>
                      <a:pt x="216" y="60"/>
                    </a:lnTo>
                    <a:lnTo>
                      <a:pt x="0" y="184"/>
                    </a:lnTo>
                    <a:lnTo>
                      <a:pt x="320" y="184"/>
                    </a:lnTo>
                    <a:close/>
                  </a:path>
                </a:pathLst>
              </a:custGeom>
              <a:solidFill>
                <a:schemeClr val="accent1">
                  <a:alpha val="90000"/>
                </a:schemeClr>
              </a:solidFill>
              <a:ln>
                <a:noFill/>
              </a:ln>
            </p:spPr>
            <p:txBody>
              <a:bodyPr vert="horz" wrap="square" lIns="91440" tIns="45720" rIns="91440" bIns="45720" numCol="1" anchor="t" anchorCtr="0" compatLnSpc="1">
                <a:noAutofit/>
              </a:bodyPr>
              <a:lstStyle/>
              <a:p>
                <a:pPr lvl="0"/>
                <a:endParaRPr lang="en-US"/>
              </a:p>
            </p:txBody>
          </p:sp>
          <p:sp>
            <p:nvSpPr>
              <p:cNvPr id="35" name="Freeform 71"/>
              <p:cNvSpPr/>
              <p:nvPr userDrawn="1"/>
            </p:nvSpPr>
            <p:spPr bwMode="auto">
              <a:xfrm>
                <a:off x="3921126" y="2012950"/>
                <a:ext cx="508000" cy="292100"/>
              </a:xfrm>
              <a:custGeom>
                <a:avLst/>
                <a:gdLst>
                  <a:gd name="T0" fmla="*/ 0 w 320"/>
                  <a:gd name="T1" fmla="*/ 184 h 184"/>
                  <a:gd name="T2" fmla="*/ 320 w 320"/>
                  <a:gd name="T3" fmla="*/ 184 h 184"/>
                  <a:gd name="T4" fmla="*/ 0 w 320"/>
                  <a:gd name="T5" fmla="*/ 0 h 184"/>
                  <a:gd name="T6" fmla="*/ 0 w 320"/>
                  <a:gd name="T7" fmla="*/ 0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320" y="184"/>
                    </a:lnTo>
                    <a:lnTo>
                      <a:pt x="0" y="0"/>
                    </a:lnTo>
                    <a:lnTo>
                      <a:pt x="0" y="0"/>
                    </a:lnTo>
                    <a:lnTo>
                      <a:pt x="0" y="184"/>
                    </a:lnTo>
                    <a:close/>
                  </a:path>
                </a:pathLst>
              </a:custGeom>
              <a:solidFill>
                <a:schemeClr val="accent1">
                  <a:alpha val="90000"/>
                </a:schemeClr>
              </a:solidFill>
              <a:ln>
                <a:noFill/>
              </a:ln>
            </p:spPr>
            <p:txBody>
              <a:bodyPr vert="horz" wrap="square" lIns="91440" tIns="45720" rIns="91440" bIns="45720" numCol="1" anchor="t" anchorCtr="0" compatLnSpc="1">
                <a:noAutofit/>
              </a:bodyPr>
              <a:lstStyle/>
              <a:p>
                <a:pPr lvl="0"/>
                <a:endParaRPr lang="en-US"/>
              </a:p>
            </p:txBody>
          </p:sp>
        </p:grpSp>
        <p:grpSp>
          <p:nvGrpSpPr>
            <p:cNvPr id="29" name="Group 28"/>
            <p:cNvGrpSpPr/>
            <p:nvPr userDrawn="1"/>
          </p:nvGrpSpPr>
          <p:grpSpPr>
            <a:xfrm>
              <a:off x="1588" y="2962439"/>
              <a:ext cx="508000" cy="587375"/>
              <a:chOff x="3413126" y="1717675"/>
              <a:chExt cx="508000" cy="587375"/>
            </a:xfrm>
          </p:grpSpPr>
          <p:sp>
            <p:nvSpPr>
              <p:cNvPr id="30" name="Freeform 74"/>
              <p:cNvSpPr/>
              <p:nvPr userDrawn="1"/>
            </p:nvSpPr>
            <p:spPr bwMode="auto">
              <a:xfrm>
                <a:off x="3413126" y="2012950"/>
                <a:ext cx="508000" cy="292100"/>
              </a:xfrm>
              <a:custGeom>
                <a:avLst/>
                <a:gdLst>
                  <a:gd name="T0" fmla="*/ 216 w 320"/>
                  <a:gd name="T1" fmla="*/ 60 h 184"/>
                  <a:gd name="T2" fmla="*/ 320 w 320"/>
                  <a:gd name="T3" fmla="*/ 0 h 184"/>
                  <a:gd name="T4" fmla="*/ 0 w 320"/>
                  <a:gd name="T5" fmla="*/ 0 h 184"/>
                  <a:gd name="T6" fmla="*/ 0 w 320"/>
                  <a:gd name="T7" fmla="*/ 184 h 184"/>
                  <a:gd name="T8" fmla="*/ 0 w 320"/>
                  <a:gd name="T9" fmla="*/ 184 h 184"/>
                  <a:gd name="T10" fmla="*/ 216 w 320"/>
                  <a:gd name="T11" fmla="*/ 60 h 184"/>
                </a:gdLst>
                <a:ahLst/>
                <a:cxnLst>
                  <a:cxn ang="0">
                    <a:pos x="T0" y="T1"/>
                  </a:cxn>
                  <a:cxn ang="0">
                    <a:pos x="T2" y="T3"/>
                  </a:cxn>
                  <a:cxn ang="0">
                    <a:pos x="T4" y="T5"/>
                  </a:cxn>
                  <a:cxn ang="0">
                    <a:pos x="T6" y="T7"/>
                  </a:cxn>
                  <a:cxn ang="0">
                    <a:pos x="T8" y="T9"/>
                  </a:cxn>
                  <a:cxn ang="0">
                    <a:pos x="T10" y="T11"/>
                  </a:cxn>
                </a:cxnLst>
                <a:rect l="0" t="0" r="r" b="b"/>
                <a:pathLst>
                  <a:path w="320" h="184">
                    <a:moveTo>
                      <a:pt x="216" y="60"/>
                    </a:moveTo>
                    <a:lnTo>
                      <a:pt x="320" y="0"/>
                    </a:lnTo>
                    <a:lnTo>
                      <a:pt x="0" y="0"/>
                    </a:lnTo>
                    <a:lnTo>
                      <a:pt x="0" y="184"/>
                    </a:lnTo>
                    <a:lnTo>
                      <a:pt x="0" y="184"/>
                    </a:lnTo>
                    <a:lnTo>
                      <a:pt x="216" y="60"/>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a:p>
            </p:txBody>
          </p:sp>
          <p:sp>
            <p:nvSpPr>
              <p:cNvPr id="31" name="Freeform 75"/>
              <p:cNvSpPr/>
              <p:nvPr userDrawn="1"/>
            </p:nvSpPr>
            <p:spPr bwMode="auto">
              <a:xfrm>
                <a:off x="3413126" y="1717675"/>
                <a:ext cx="508000" cy="295275"/>
              </a:xfrm>
              <a:custGeom>
                <a:avLst/>
                <a:gdLst>
                  <a:gd name="T0" fmla="*/ 320 w 320"/>
                  <a:gd name="T1" fmla="*/ 186 h 186"/>
                  <a:gd name="T2" fmla="*/ 0 w 320"/>
                  <a:gd name="T3" fmla="*/ 0 h 186"/>
                  <a:gd name="T4" fmla="*/ 0 w 320"/>
                  <a:gd name="T5" fmla="*/ 186 h 186"/>
                  <a:gd name="T6" fmla="*/ 320 w 320"/>
                  <a:gd name="T7" fmla="*/ 186 h 186"/>
                  <a:gd name="T8" fmla="*/ 320 w 320"/>
                  <a:gd name="T9" fmla="*/ 186 h 186"/>
                </a:gdLst>
                <a:ahLst/>
                <a:cxnLst>
                  <a:cxn ang="0">
                    <a:pos x="T0" y="T1"/>
                  </a:cxn>
                  <a:cxn ang="0">
                    <a:pos x="T2" y="T3"/>
                  </a:cxn>
                  <a:cxn ang="0">
                    <a:pos x="T4" y="T5"/>
                  </a:cxn>
                  <a:cxn ang="0">
                    <a:pos x="T6" y="T7"/>
                  </a:cxn>
                  <a:cxn ang="0">
                    <a:pos x="T8" y="T9"/>
                  </a:cxn>
                </a:cxnLst>
                <a:rect l="0" t="0" r="r" b="b"/>
                <a:pathLst>
                  <a:path w="320" h="186">
                    <a:moveTo>
                      <a:pt x="320" y="186"/>
                    </a:moveTo>
                    <a:lnTo>
                      <a:pt x="0" y="0"/>
                    </a:lnTo>
                    <a:lnTo>
                      <a:pt x="0" y="186"/>
                    </a:lnTo>
                    <a:lnTo>
                      <a:pt x="320" y="186"/>
                    </a:lnTo>
                    <a:lnTo>
                      <a:pt x="320" y="186"/>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a:p>
            </p:txBody>
          </p:sp>
        </p:grpSp>
      </p:grpSp>
      <p:sp>
        <p:nvSpPr>
          <p:cNvPr id="2" name="Title 1"/>
          <p:cNvSpPr>
            <a:spLocks noGrp="1"/>
          </p:cNvSpPr>
          <p:nvPr userDrawn="1">
            <p:ph type="title" hasCustomPrompt="1"/>
          </p:nvPr>
        </p:nvSpPr>
        <p:spPr>
          <a:xfrm>
            <a:off x="814917" y="1778356"/>
            <a:ext cx="10562167" cy="1664224"/>
          </a:xfrm>
        </p:spPr>
        <p:txBody>
          <a:bodyPr anchor="b"/>
          <a:lstStyle>
            <a:lvl1pPr algn="ctr">
              <a:lnSpc>
                <a:spcPts val="4300"/>
              </a:lnSpc>
              <a:defRPr sz="3600" baseline="0">
                <a:solidFill>
                  <a:schemeClr val="bg1"/>
                </a:solidFill>
              </a:defRPr>
            </a:lvl1pPr>
          </a:lstStyle>
          <a:p>
            <a:r>
              <a:rPr lang="en-US" dirty="0"/>
              <a:t>Insert Your</a:t>
            </a:r>
            <a:br>
              <a:rPr lang="en-US" dirty="0"/>
            </a:br>
            <a:r>
              <a:rPr lang="en-US" dirty="0"/>
              <a:t>Section Break Title</a:t>
            </a:r>
            <a:endParaRPr lang="en-US" dirty="0"/>
          </a:p>
        </p:txBody>
      </p:sp>
      <p:cxnSp>
        <p:nvCxnSpPr>
          <p:cNvPr id="37" name="Straight Connector 36"/>
          <p:cNvCxnSpPr/>
          <p:nvPr userDrawn="1"/>
        </p:nvCxnSpPr>
        <p:spPr>
          <a:xfrm>
            <a:off x="5871323" y="3661031"/>
            <a:ext cx="44935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Text Placeholder 38"/>
          <p:cNvSpPr>
            <a:spLocks noGrp="1"/>
          </p:cNvSpPr>
          <p:nvPr userDrawn="1">
            <p:ph type="body" sz="quarter" idx="10" hasCustomPrompt="1"/>
          </p:nvPr>
        </p:nvSpPr>
        <p:spPr>
          <a:xfrm>
            <a:off x="814917" y="3917306"/>
            <a:ext cx="10562167" cy="996950"/>
          </a:xfrm>
        </p:spPr>
        <p:txBody>
          <a:bodyPr lIns="0" tIns="0" rIns="0" bIns="0">
            <a:noAutofit/>
          </a:bodyPr>
          <a:lstStyle>
            <a:lvl1pPr marL="0" marR="0" indent="0" algn="ctr" defTabSz="914400" rtl="0" eaLnBrk="1" fontAlgn="auto" latinLnBrk="0" hangingPunct="1">
              <a:lnSpc>
                <a:spcPts val="1800"/>
              </a:lnSpc>
              <a:spcBef>
                <a:spcPts val="0"/>
              </a:spcBef>
              <a:spcAft>
                <a:spcPts val="0"/>
              </a:spcAft>
              <a:buClrTx/>
              <a:buSzTx/>
              <a:buFont typeface="Arial" panose="020B0604020202020204" pitchFamily="34" charset="0"/>
              <a:buNone/>
              <a:defRPr lang="en-US" sz="1300" kern="1200" baseline="0" dirty="0" smtClean="0">
                <a:solidFill>
                  <a:schemeClr val="bg2"/>
                </a:solidFill>
                <a:latin typeface="+mn-lt"/>
                <a:ea typeface="+mn-ea"/>
                <a:cs typeface="+mn-cs"/>
              </a:defRPr>
            </a:lvl1pPr>
            <a:lvl2pPr>
              <a:defRPr lang="en-US" sz="1100" kern="1200" baseline="0" dirty="0" smtClean="0">
                <a:solidFill>
                  <a:schemeClr val="bg2"/>
                </a:solidFill>
                <a:latin typeface="+mn-lt"/>
                <a:ea typeface="+mn-ea"/>
                <a:cs typeface="+mn-cs"/>
              </a:defRPr>
            </a:lvl2pPr>
            <a:lvl3pPr>
              <a:defRPr lang="en-US" sz="1100" kern="1200" baseline="0" dirty="0" smtClean="0">
                <a:solidFill>
                  <a:schemeClr val="bg2"/>
                </a:solidFill>
                <a:latin typeface="+mn-lt"/>
                <a:ea typeface="+mn-ea"/>
                <a:cs typeface="+mn-cs"/>
              </a:defRPr>
            </a:lvl3pPr>
            <a:lvl4pPr>
              <a:defRPr lang="en-US" sz="1100" kern="1200" baseline="0" dirty="0" smtClean="0">
                <a:solidFill>
                  <a:schemeClr val="bg2"/>
                </a:solidFill>
                <a:latin typeface="+mn-lt"/>
                <a:ea typeface="+mn-ea"/>
                <a:cs typeface="+mn-cs"/>
              </a:defRPr>
            </a:lvl4pPr>
            <a:lvl5pPr>
              <a:defRPr lang="en-US" sz="1100" kern="1200" baseline="0" dirty="0">
                <a:solidFill>
                  <a:schemeClr val="bg2"/>
                </a:solidFill>
                <a:latin typeface="+mn-lt"/>
                <a:ea typeface="+mn-ea"/>
                <a:cs typeface="+mn-cs"/>
              </a:defRPr>
            </a:lvl5pPr>
          </a:lstStyle>
          <a:p>
            <a:pPr lvl="0"/>
            <a:r>
              <a:rPr lang="en-US" dirty="0"/>
              <a:t>Insert Your Title Here</a:t>
            </a:r>
            <a:endParaRPr 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Insert Title Here</a:t>
            </a:r>
            <a:endParaRPr lang="en-US" dirty="0"/>
          </a:p>
        </p:txBody>
      </p:sp>
      <p:sp>
        <p:nvSpPr>
          <p:cNvPr id="3" name="Date Placeholder 2"/>
          <p:cNvSpPr>
            <a:spLocks noGrp="1"/>
          </p:cNvSpPr>
          <p:nvPr>
            <p:ph type="dt" sz="half" idx="10"/>
          </p:nvPr>
        </p:nvSpPr>
        <p:spPr/>
        <p:txBody>
          <a:bodyPr/>
          <a:lstStyle/>
          <a:p>
            <a:fld id="{08B03930-8964-4F2B-8987-9D77E9D58696}" type="datetime1">
              <a:rPr lang="en-US" smtClean="0"/>
            </a:fld>
            <a:endParaRPr lang="en-US"/>
          </a:p>
        </p:txBody>
      </p:sp>
      <p:sp>
        <p:nvSpPr>
          <p:cNvPr id="4" name="Footer Placeholder 3"/>
          <p:cNvSpPr>
            <a:spLocks noGrp="1"/>
          </p:cNvSpPr>
          <p:nvPr>
            <p:ph type="ftr" sz="quarter" idx="11"/>
          </p:nvPr>
        </p:nvSpPr>
        <p:spPr>
          <a:xfrm>
            <a:off x="7360355" y="6366933"/>
            <a:ext cx="3736623" cy="491068"/>
          </a:xfrm>
        </p:spPr>
        <p:txBody>
          <a:bodyPr/>
          <a:lstStyle/>
          <a:p>
            <a:r>
              <a:rPr lang="en-US"/>
              <a:t>Converting your business from Good to Great.</a:t>
            </a:r>
            <a:endParaRPr lang="en-US"/>
          </a:p>
        </p:txBody>
      </p:sp>
      <p:sp>
        <p:nvSpPr>
          <p:cNvPr id="5" name="Slide Number Placeholder 4"/>
          <p:cNvSpPr>
            <a:spLocks noGrp="1"/>
          </p:cNvSpPr>
          <p:nvPr>
            <p:ph type="sldNum" sz="quarter" idx="12"/>
          </p:nvPr>
        </p:nvSpPr>
        <p:spPr>
          <a:xfrm>
            <a:off x="10995377" y="6366933"/>
            <a:ext cx="572911" cy="491068"/>
          </a:xfrm>
        </p:spPr>
        <p:txBody>
          <a:bodyPr/>
          <a:lstStyle/>
          <a:p>
            <a:fld id="{8409FBBB-C588-4B8D-A7FF-E25C81CC24C8}" type="slidenum">
              <a:rPr lang="en-US" smtClean="0"/>
            </a:fld>
            <a:endParaRPr lang="en-US" dirty="0"/>
          </a:p>
        </p:txBody>
      </p:sp>
      <p:sp>
        <p:nvSpPr>
          <p:cNvPr id="25" name="Text Placeholder 24"/>
          <p:cNvSpPr>
            <a:spLocks noGrp="1"/>
          </p:cNvSpPr>
          <p:nvPr>
            <p:ph type="body" sz="quarter" idx="13" hasCustomPrompt="1"/>
          </p:nvPr>
        </p:nvSpPr>
        <p:spPr>
          <a:xfrm>
            <a:off x="814917" y="808384"/>
            <a:ext cx="10562167" cy="360892"/>
          </a:xfrm>
        </p:spPr>
        <p:txBody>
          <a:bodyPr lIns="0" tIns="0" rIns="0" bIns="0">
            <a:noAutofit/>
          </a:bodyPr>
          <a:lstStyle>
            <a:lvl1pPr marL="0" indent="0" algn="l">
              <a:lnSpc>
                <a:spcPct val="100000"/>
              </a:lnSpc>
              <a:spcBef>
                <a:spcPts val="0"/>
              </a:spcBef>
              <a:buNone/>
              <a:defRPr sz="1100">
                <a:solidFill>
                  <a:schemeClr val="tx2"/>
                </a:solidFill>
              </a:defRPr>
            </a:lvl1pPr>
            <a:lvl2pPr marL="457200" indent="0" algn="ctr">
              <a:buNone/>
              <a:defRPr sz="1100"/>
            </a:lvl2pPr>
            <a:lvl3pPr marL="914400" indent="0" algn="ctr">
              <a:buNone/>
              <a:defRPr sz="1100"/>
            </a:lvl3pPr>
            <a:lvl4pPr marL="1371600" indent="0" algn="ctr">
              <a:buNone/>
              <a:defRPr sz="1100"/>
            </a:lvl4pPr>
            <a:lvl5pPr marL="1828800" indent="0" algn="ctr">
              <a:buNone/>
              <a:defRPr sz="1100"/>
            </a:lvl5pPr>
          </a:lstStyle>
          <a:p>
            <a:pPr lvl="0"/>
            <a:r>
              <a:rPr lang="en-US" dirty="0"/>
              <a:t>Click to edit Master text</a:t>
            </a:r>
            <a:endParaRPr 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showMasterSp="0">
  <p:cSld name="Blank">
    <p:bg>
      <p:bgPr>
        <a:solidFill>
          <a:schemeClr val="tx2"/>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0" name="Rectangle 61"/>
          <p:cNvSpPr>
            <a:spLocks noChangeArrowheads="1"/>
          </p:cNvSpPr>
          <p:nvPr userDrawn="1"/>
        </p:nvSpPr>
        <p:spPr bwMode="auto">
          <a:xfrm>
            <a:off x="2117" y="0"/>
            <a:ext cx="12187767" cy="1016000"/>
          </a:xfrm>
          <a:prstGeom prst="rect">
            <a:avLst/>
          </a:prstGeom>
          <a:solidFill>
            <a:schemeClr val="accent1"/>
          </a:solidFill>
          <a:ln>
            <a:noFill/>
          </a:ln>
        </p:spPr>
        <p:txBody>
          <a:bodyPr vert="horz" wrap="square" lIns="91440" tIns="45720" rIns="91440" bIns="45720" numCol="1" anchor="t" anchorCtr="0" compatLnSpc="1"/>
          <a:lstStyle/>
          <a:p>
            <a:endParaRPr lang="en-US"/>
          </a:p>
        </p:txBody>
      </p:sp>
      <p:sp>
        <p:nvSpPr>
          <p:cNvPr id="61" name="Freeform 62"/>
          <p:cNvSpPr/>
          <p:nvPr userDrawn="1"/>
        </p:nvSpPr>
        <p:spPr bwMode="auto">
          <a:xfrm>
            <a:off x="2117" y="0"/>
            <a:ext cx="12187767" cy="1260475"/>
          </a:xfrm>
          <a:custGeom>
            <a:avLst/>
            <a:gdLst>
              <a:gd name="T0" fmla="*/ 5758 w 5758"/>
              <a:gd name="T1" fmla="*/ 0 h 794"/>
              <a:gd name="T2" fmla="*/ 5758 w 5758"/>
              <a:gd name="T3" fmla="*/ 794 h 794"/>
              <a:gd name="T4" fmla="*/ 230 w 5758"/>
              <a:gd name="T5" fmla="*/ 794 h 794"/>
              <a:gd name="T6" fmla="*/ 0 w 5758"/>
              <a:gd name="T7" fmla="*/ 396 h 794"/>
              <a:gd name="T8" fmla="*/ 0 w 5758"/>
              <a:gd name="T9" fmla="*/ 0 h 794"/>
              <a:gd name="T10" fmla="*/ 5758 w 5758"/>
              <a:gd name="T11" fmla="*/ 0 h 794"/>
            </a:gdLst>
            <a:ahLst/>
            <a:cxnLst>
              <a:cxn ang="0">
                <a:pos x="T0" y="T1"/>
              </a:cxn>
              <a:cxn ang="0">
                <a:pos x="T2" y="T3"/>
              </a:cxn>
              <a:cxn ang="0">
                <a:pos x="T4" y="T5"/>
              </a:cxn>
              <a:cxn ang="0">
                <a:pos x="T6" y="T7"/>
              </a:cxn>
              <a:cxn ang="0">
                <a:pos x="T8" y="T9"/>
              </a:cxn>
              <a:cxn ang="0">
                <a:pos x="T10" y="T11"/>
              </a:cxn>
            </a:cxnLst>
            <a:rect l="0" t="0" r="r" b="b"/>
            <a:pathLst>
              <a:path w="5758" h="794">
                <a:moveTo>
                  <a:pt x="5758" y="0"/>
                </a:moveTo>
                <a:lnTo>
                  <a:pt x="5758" y="794"/>
                </a:lnTo>
                <a:lnTo>
                  <a:pt x="230" y="794"/>
                </a:lnTo>
                <a:lnTo>
                  <a:pt x="0" y="396"/>
                </a:lnTo>
                <a:lnTo>
                  <a:pt x="0" y="0"/>
                </a:lnTo>
                <a:lnTo>
                  <a:pt x="575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a:p>
        </p:txBody>
      </p:sp>
      <p:sp>
        <p:nvSpPr>
          <p:cNvPr id="2" name="Title Placeholder 1"/>
          <p:cNvSpPr>
            <a:spLocks noGrp="1"/>
          </p:cNvSpPr>
          <p:nvPr>
            <p:ph type="title"/>
          </p:nvPr>
        </p:nvSpPr>
        <p:spPr>
          <a:xfrm>
            <a:off x="814917" y="178063"/>
            <a:ext cx="10562167" cy="593682"/>
          </a:xfrm>
          <a:prstGeom prst="rect">
            <a:avLst/>
          </a:prstGeom>
        </p:spPr>
        <p:txBody>
          <a:bodyPr vert="horz" lIns="0" tIns="0" rIns="0" bIns="0" rtlCol="0" anchor="ctr">
            <a:noAutofit/>
          </a:bodyPr>
          <a:lstStyle/>
          <a:p>
            <a:r>
              <a:rPr lang="en-US" dirty="0"/>
              <a:t>Insert Title Here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DC534B-5F7E-4CF7-8EDB-478AC5BDFBC6}" type="datetime1">
              <a:rPr lang="en-US" smtClean="0"/>
            </a:fld>
            <a:endParaRPr lang="en-US"/>
          </a:p>
        </p:txBody>
      </p:sp>
      <p:sp>
        <p:nvSpPr>
          <p:cNvPr id="5" name="Footer Placeholder 4"/>
          <p:cNvSpPr>
            <a:spLocks noGrp="1"/>
          </p:cNvSpPr>
          <p:nvPr>
            <p:ph type="ftr" sz="quarter" idx="3"/>
          </p:nvPr>
        </p:nvSpPr>
        <p:spPr>
          <a:xfrm>
            <a:off x="7360355" y="6366933"/>
            <a:ext cx="3736623" cy="491068"/>
          </a:xfrm>
          <a:prstGeom prst="rect">
            <a:avLst/>
          </a:prstGeom>
        </p:spPr>
        <p:txBody>
          <a:bodyPr vert="horz" lIns="0" tIns="0" rIns="0" bIns="0" rtlCol="0" anchor="ctr"/>
          <a:lstStyle>
            <a:lvl1pPr algn="r">
              <a:defRPr sz="900" b="0">
                <a:solidFill>
                  <a:schemeClr val="tx1">
                    <a:tint val="75000"/>
                    <a:alpha val="50000"/>
                  </a:schemeClr>
                </a:solidFill>
              </a:defRPr>
            </a:lvl1pPr>
          </a:lstStyle>
          <a:p>
            <a:r>
              <a:rPr lang="en-US"/>
              <a:t>Converting your business from Good to Great.</a:t>
            </a:r>
            <a:endParaRPr lang="en-US"/>
          </a:p>
        </p:txBody>
      </p:sp>
      <p:sp>
        <p:nvSpPr>
          <p:cNvPr id="6" name="Slide Number Placeholder 5"/>
          <p:cNvSpPr>
            <a:spLocks noGrp="1"/>
          </p:cNvSpPr>
          <p:nvPr>
            <p:ph type="sldNum" sz="quarter" idx="4"/>
          </p:nvPr>
        </p:nvSpPr>
        <p:spPr>
          <a:xfrm>
            <a:off x="10995377" y="6366933"/>
            <a:ext cx="572911" cy="491068"/>
          </a:xfrm>
          <a:prstGeom prst="rect">
            <a:avLst/>
          </a:prstGeom>
        </p:spPr>
        <p:txBody>
          <a:bodyPr vert="horz" lIns="0" tIns="0" rIns="0" bIns="0" rtlCol="0" anchor="ctr"/>
          <a:lstStyle>
            <a:lvl1pPr algn="ctr">
              <a:defRPr sz="900" b="0">
                <a:solidFill>
                  <a:schemeClr val="bg2"/>
                </a:solidFill>
              </a:defRPr>
            </a:lvl1pPr>
          </a:lstStyle>
          <a:p>
            <a:fld id="{8409FBBB-C588-4B8D-A7FF-E25C81CC24C8}" type="slidenum">
              <a:rPr lang="en-US" smtClean="0"/>
            </a:fld>
            <a:endParaRPr lang="en-US" dirty="0"/>
          </a:p>
        </p:txBody>
      </p:sp>
      <p:grpSp>
        <p:nvGrpSpPr>
          <p:cNvPr id="26" name="Group 25"/>
          <p:cNvGrpSpPr/>
          <p:nvPr userDrawn="1"/>
        </p:nvGrpSpPr>
        <p:grpSpPr>
          <a:xfrm rot="5400000">
            <a:off x="9894359" y="-459581"/>
            <a:ext cx="1682751" cy="2181225"/>
            <a:chOff x="4952858" y="2305049"/>
            <a:chExt cx="1016004" cy="1752601"/>
          </a:xfrm>
        </p:grpSpPr>
        <p:grpSp>
          <p:nvGrpSpPr>
            <p:cNvPr id="27" name="Group 26"/>
            <p:cNvGrpSpPr/>
            <p:nvPr userDrawn="1"/>
          </p:nvGrpSpPr>
          <p:grpSpPr>
            <a:xfrm>
              <a:off x="4952858" y="3181347"/>
              <a:ext cx="1016000" cy="584200"/>
              <a:chOff x="3413126" y="3181350"/>
              <a:chExt cx="1016000" cy="584200"/>
            </a:xfrm>
          </p:grpSpPr>
          <p:sp>
            <p:nvSpPr>
              <p:cNvPr id="56" name="Freeform 35"/>
              <p:cNvSpPr/>
              <p:nvPr userDrawn="1"/>
            </p:nvSpPr>
            <p:spPr bwMode="auto">
              <a:xfrm>
                <a:off x="3921126" y="3473450"/>
                <a:ext cx="508000" cy="292100"/>
              </a:xfrm>
              <a:custGeom>
                <a:avLst/>
                <a:gdLst>
                  <a:gd name="T0" fmla="*/ 0 w 320"/>
                  <a:gd name="T1" fmla="*/ 184 h 184"/>
                  <a:gd name="T2" fmla="*/ 0 w 320"/>
                  <a:gd name="T3" fmla="*/ 184 h 184"/>
                  <a:gd name="T4" fmla="*/ 320 w 320"/>
                  <a:gd name="T5" fmla="*/ 0 h 184"/>
                  <a:gd name="T6" fmla="*/ 0 w 320"/>
                  <a:gd name="T7" fmla="*/ 0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0" y="184"/>
                    </a:lnTo>
                    <a:lnTo>
                      <a:pt x="320" y="0"/>
                    </a:lnTo>
                    <a:lnTo>
                      <a:pt x="0" y="0"/>
                    </a:lnTo>
                    <a:lnTo>
                      <a:pt x="0" y="184"/>
                    </a:lnTo>
                    <a:close/>
                  </a:path>
                </a:pathLst>
              </a:custGeom>
              <a:solidFill>
                <a:schemeClr val="accent1">
                  <a:alpha val="30000"/>
                </a:schemeClr>
              </a:solidFill>
              <a:ln>
                <a:noFill/>
              </a:ln>
            </p:spPr>
            <p:txBody>
              <a:bodyPr vert="horz" wrap="square" lIns="91440" tIns="45720" rIns="91440" bIns="45720" numCol="1" anchor="t" anchorCtr="0" compatLnSpc="1">
                <a:noAutofit/>
              </a:bodyPr>
              <a:lstStyle/>
              <a:p>
                <a:pPr lvl="0"/>
                <a:endParaRPr lang="en-US"/>
              </a:p>
            </p:txBody>
          </p:sp>
          <p:sp>
            <p:nvSpPr>
              <p:cNvPr id="57" name="Freeform 38"/>
              <p:cNvSpPr/>
              <p:nvPr userDrawn="1"/>
            </p:nvSpPr>
            <p:spPr bwMode="auto">
              <a:xfrm>
                <a:off x="3921126" y="3181350"/>
                <a:ext cx="508000" cy="292100"/>
              </a:xfrm>
              <a:custGeom>
                <a:avLst/>
                <a:gdLst>
                  <a:gd name="T0" fmla="*/ 0 w 320"/>
                  <a:gd name="T1" fmla="*/ 0 h 184"/>
                  <a:gd name="T2" fmla="*/ 0 w 320"/>
                  <a:gd name="T3" fmla="*/ 184 h 184"/>
                  <a:gd name="T4" fmla="*/ 320 w 320"/>
                  <a:gd name="T5" fmla="*/ 184 h 184"/>
                  <a:gd name="T6" fmla="*/ 320 w 320"/>
                  <a:gd name="T7" fmla="*/ 184 h 184"/>
                  <a:gd name="T8" fmla="*/ 0 w 320"/>
                  <a:gd name="T9" fmla="*/ 0 h 184"/>
                  <a:gd name="T10" fmla="*/ 0 w 320"/>
                  <a:gd name="T11" fmla="*/ 0 h 184"/>
                </a:gdLst>
                <a:ahLst/>
                <a:cxnLst>
                  <a:cxn ang="0">
                    <a:pos x="T0" y="T1"/>
                  </a:cxn>
                  <a:cxn ang="0">
                    <a:pos x="T2" y="T3"/>
                  </a:cxn>
                  <a:cxn ang="0">
                    <a:pos x="T4" y="T5"/>
                  </a:cxn>
                  <a:cxn ang="0">
                    <a:pos x="T6" y="T7"/>
                  </a:cxn>
                  <a:cxn ang="0">
                    <a:pos x="T8" y="T9"/>
                  </a:cxn>
                  <a:cxn ang="0">
                    <a:pos x="T10" y="T11"/>
                  </a:cxn>
                </a:cxnLst>
                <a:rect l="0" t="0" r="r" b="b"/>
                <a:pathLst>
                  <a:path w="320" h="184">
                    <a:moveTo>
                      <a:pt x="0" y="0"/>
                    </a:moveTo>
                    <a:lnTo>
                      <a:pt x="0" y="184"/>
                    </a:lnTo>
                    <a:lnTo>
                      <a:pt x="320" y="184"/>
                    </a:lnTo>
                    <a:lnTo>
                      <a:pt x="320" y="184"/>
                    </a:lnTo>
                    <a:lnTo>
                      <a:pt x="0" y="0"/>
                    </a:lnTo>
                    <a:lnTo>
                      <a:pt x="0" y="0"/>
                    </a:lnTo>
                    <a:close/>
                  </a:path>
                </a:pathLst>
              </a:custGeom>
              <a:solidFill>
                <a:schemeClr val="accent1">
                  <a:alpha val="30000"/>
                </a:schemeClr>
              </a:solidFill>
              <a:ln>
                <a:noFill/>
              </a:ln>
            </p:spPr>
            <p:txBody>
              <a:bodyPr vert="horz" wrap="square" lIns="91440" tIns="45720" rIns="91440" bIns="45720" numCol="1" anchor="t" anchorCtr="0" compatLnSpc="1">
                <a:noAutofit/>
              </a:bodyPr>
              <a:lstStyle/>
              <a:p>
                <a:pPr lvl="0"/>
                <a:endParaRPr lang="en-US"/>
              </a:p>
            </p:txBody>
          </p:sp>
          <p:sp>
            <p:nvSpPr>
              <p:cNvPr id="58" name="Freeform 39"/>
              <p:cNvSpPr/>
              <p:nvPr userDrawn="1"/>
            </p:nvSpPr>
            <p:spPr bwMode="auto">
              <a:xfrm>
                <a:off x="3413126" y="3181350"/>
                <a:ext cx="508000" cy="292100"/>
              </a:xfrm>
              <a:custGeom>
                <a:avLst/>
                <a:gdLst>
                  <a:gd name="T0" fmla="*/ 0 w 320"/>
                  <a:gd name="T1" fmla="*/ 184 h 184"/>
                  <a:gd name="T2" fmla="*/ 0 w 320"/>
                  <a:gd name="T3" fmla="*/ 184 h 184"/>
                  <a:gd name="T4" fmla="*/ 320 w 320"/>
                  <a:gd name="T5" fmla="*/ 184 h 184"/>
                  <a:gd name="T6" fmla="*/ 320 w 320"/>
                  <a:gd name="T7" fmla="*/ 0 h 184"/>
                  <a:gd name="T8" fmla="*/ 222 w 320"/>
                  <a:gd name="T9" fmla="*/ 58 h 184"/>
                  <a:gd name="T10" fmla="*/ 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0" y="184"/>
                    </a:moveTo>
                    <a:lnTo>
                      <a:pt x="0" y="184"/>
                    </a:lnTo>
                    <a:lnTo>
                      <a:pt x="320" y="184"/>
                    </a:lnTo>
                    <a:lnTo>
                      <a:pt x="320" y="0"/>
                    </a:lnTo>
                    <a:lnTo>
                      <a:pt x="222" y="58"/>
                    </a:lnTo>
                    <a:lnTo>
                      <a:pt x="0" y="184"/>
                    </a:lnTo>
                    <a:close/>
                  </a:path>
                </a:pathLst>
              </a:custGeom>
              <a:solidFill>
                <a:schemeClr val="accent1">
                  <a:alpha val="30000"/>
                </a:schemeClr>
              </a:solidFill>
              <a:ln>
                <a:noFill/>
              </a:ln>
            </p:spPr>
            <p:txBody>
              <a:bodyPr vert="horz" wrap="square" lIns="91440" tIns="45720" rIns="91440" bIns="45720" numCol="1" anchor="t" anchorCtr="0" compatLnSpc="1">
                <a:noAutofit/>
              </a:bodyPr>
              <a:lstStyle/>
              <a:p>
                <a:pPr lvl="0"/>
                <a:endParaRPr lang="en-US"/>
              </a:p>
            </p:txBody>
          </p:sp>
          <p:sp>
            <p:nvSpPr>
              <p:cNvPr id="59" name="Freeform 41"/>
              <p:cNvSpPr/>
              <p:nvPr userDrawn="1"/>
            </p:nvSpPr>
            <p:spPr bwMode="auto">
              <a:xfrm>
                <a:off x="3413126" y="3473450"/>
                <a:ext cx="508000" cy="292100"/>
              </a:xfrm>
              <a:custGeom>
                <a:avLst/>
                <a:gdLst>
                  <a:gd name="T0" fmla="*/ 260 w 320"/>
                  <a:gd name="T1" fmla="*/ 150 h 184"/>
                  <a:gd name="T2" fmla="*/ 320 w 320"/>
                  <a:gd name="T3" fmla="*/ 184 h 184"/>
                  <a:gd name="T4" fmla="*/ 320 w 320"/>
                  <a:gd name="T5" fmla="*/ 0 h 184"/>
                  <a:gd name="T6" fmla="*/ 0 w 320"/>
                  <a:gd name="T7" fmla="*/ 0 h 184"/>
                  <a:gd name="T8" fmla="*/ 260 w 320"/>
                  <a:gd name="T9" fmla="*/ 150 h 184"/>
                </a:gdLst>
                <a:ahLst/>
                <a:cxnLst>
                  <a:cxn ang="0">
                    <a:pos x="T0" y="T1"/>
                  </a:cxn>
                  <a:cxn ang="0">
                    <a:pos x="T2" y="T3"/>
                  </a:cxn>
                  <a:cxn ang="0">
                    <a:pos x="T4" y="T5"/>
                  </a:cxn>
                  <a:cxn ang="0">
                    <a:pos x="T6" y="T7"/>
                  </a:cxn>
                  <a:cxn ang="0">
                    <a:pos x="T8" y="T9"/>
                  </a:cxn>
                </a:cxnLst>
                <a:rect l="0" t="0" r="r" b="b"/>
                <a:pathLst>
                  <a:path w="320" h="184">
                    <a:moveTo>
                      <a:pt x="260" y="150"/>
                    </a:moveTo>
                    <a:lnTo>
                      <a:pt x="320" y="184"/>
                    </a:lnTo>
                    <a:lnTo>
                      <a:pt x="320" y="0"/>
                    </a:lnTo>
                    <a:lnTo>
                      <a:pt x="0" y="0"/>
                    </a:lnTo>
                    <a:lnTo>
                      <a:pt x="260" y="150"/>
                    </a:lnTo>
                    <a:close/>
                  </a:path>
                </a:pathLst>
              </a:custGeom>
              <a:solidFill>
                <a:schemeClr val="accent1">
                  <a:alpha val="30000"/>
                </a:schemeClr>
              </a:solidFill>
              <a:ln>
                <a:noFill/>
              </a:ln>
            </p:spPr>
            <p:txBody>
              <a:bodyPr vert="horz" wrap="square" lIns="91440" tIns="45720" rIns="91440" bIns="45720" numCol="1" anchor="t" anchorCtr="0" compatLnSpc="1">
                <a:noAutofit/>
              </a:bodyPr>
              <a:lstStyle/>
              <a:p>
                <a:pPr lvl="0"/>
                <a:endParaRPr lang="en-US"/>
              </a:p>
            </p:txBody>
          </p:sp>
        </p:grpSp>
        <p:grpSp>
          <p:nvGrpSpPr>
            <p:cNvPr id="28" name="Group 27"/>
            <p:cNvGrpSpPr/>
            <p:nvPr userDrawn="1"/>
          </p:nvGrpSpPr>
          <p:grpSpPr>
            <a:xfrm>
              <a:off x="4952859" y="2889248"/>
              <a:ext cx="508001" cy="584199"/>
              <a:chOff x="3413126" y="2889250"/>
              <a:chExt cx="508000" cy="584200"/>
            </a:xfrm>
          </p:grpSpPr>
          <p:sp>
            <p:nvSpPr>
              <p:cNvPr id="54" name="Freeform 42"/>
              <p:cNvSpPr/>
              <p:nvPr userDrawn="1"/>
            </p:nvSpPr>
            <p:spPr bwMode="auto">
              <a:xfrm>
                <a:off x="3413126" y="2889250"/>
                <a:ext cx="508000" cy="292100"/>
              </a:xfrm>
              <a:custGeom>
                <a:avLst/>
                <a:gdLst>
                  <a:gd name="T0" fmla="*/ 320 w 320"/>
                  <a:gd name="T1" fmla="*/ 184 h 184"/>
                  <a:gd name="T2" fmla="*/ 78 w 320"/>
                  <a:gd name="T3" fmla="*/ 44 h 184"/>
                  <a:gd name="T4" fmla="*/ 0 w 320"/>
                  <a:gd name="T5" fmla="*/ 0 h 184"/>
                  <a:gd name="T6" fmla="*/ 0 w 320"/>
                  <a:gd name="T7" fmla="*/ 184 h 184"/>
                  <a:gd name="T8" fmla="*/ 320 w 320"/>
                  <a:gd name="T9" fmla="*/ 184 h 184"/>
                  <a:gd name="T10" fmla="*/ 32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320" y="184"/>
                    </a:moveTo>
                    <a:lnTo>
                      <a:pt x="78" y="44"/>
                    </a:lnTo>
                    <a:lnTo>
                      <a:pt x="0" y="0"/>
                    </a:lnTo>
                    <a:lnTo>
                      <a:pt x="0" y="184"/>
                    </a:lnTo>
                    <a:lnTo>
                      <a:pt x="320" y="184"/>
                    </a:lnTo>
                    <a:lnTo>
                      <a:pt x="320" y="184"/>
                    </a:lnTo>
                    <a:close/>
                  </a:path>
                </a:pathLst>
              </a:custGeom>
              <a:solidFill>
                <a:schemeClr val="accent1">
                  <a:alpha val="40000"/>
                </a:schemeClr>
              </a:solidFill>
              <a:ln>
                <a:noFill/>
              </a:ln>
            </p:spPr>
            <p:txBody>
              <a:bodyPr vert="horz" wrap="square" lIns="91440" tIns="45720" rIns="91440" bIns="45720" numCol="1" anchor="t" anchorCtr="0" compatLnSpc="1">
                <a:noAutofit/>
              </a:bodyPr>
              <a:lstStyle/>
              <a:p>
                <a:pPr lvl="0"/>
                <a:endParaRPr lang="en-US"/>
              </a:p>
            </p:txBody>
          </p:sp>
          <p:sp>
            <p:nvSpPr>
              <p:cNvPr id="55" name="Freeform 43"/>
              <p:cNvSpPr/>
              <p:nvPr userDrawn="1"/>
            </p:nvSpPr>
            <p:spPr bwMode="auto">
              <a:xfrm>
                <a:off x="3413126" y="3181350"/>
                <a:ext cx="508000" cy="292100"/>
              </a:xfrm>
              <a:custGeom>
                <a:avLst/>
                <a:gdLst>
                  <a:gd name="T0" fmla="*/ 320 w 320"/>
                  <a:gd name="T1" fmla="*/ 0 h 184"/>
                  <a:gd name="T2" fmla="*/ 0 w 320"/>
                  <a:gd name="T3" fmla="*/ 0 h 184"/>
                  <a:gd name="T4" fmla="*/ 0 w 320"/>
                  <a:gd name="T5" fmla="*/ 184 h 184"/>
                  <a:gd name="T6" fmla="*/ 0 w 320"/>
                  <a:gd name="T7" fmla="*/ 184 h 184"/>
                  <a:gd name="T8" fmla="*/ 222 w 320"/>
                  <a:gd name="T9" fmla="*/ 58 h 184"/>
                  <a:gd name="T10" fmla="*/ 320 w 320"/>
                  <a:gd name="T11" fmla="*/ 0 h 184"/>
                </a:gdLst>
                <a:ahLst/>
                <a:cxnLst>
                  <a:cxn ang="0">
                    <a:pos x="T0" y="T1"/>
                  </a:cxn>
                  <a:cxn ang="0">
                    <a:pos x="T2" y="T3"/>
                  </a:cxn>
                  <a:cxn ang="0">
                    <a:pos x="T4" y="T5"/>
                  </a:cxn>
                  <a:cxn ang="0">
                    <a:pos x="T6" y="T7"/>
                  </a:cxn>
                  <a:cxn ang="0">
                    <a:pos x="T8" y="T9"/>
                  </a:cxn>
                  <a:cxn ang="0">
                    <a:pos x="T10" y="T11"/>
                  </a:cxn>
                </a:cxnLst>
                <a:rect l="0" t="0" r="r" b="b"/>
                <a:pathLst>
                  <a:path w="320" h="184">
                    <a:moveTo>
                      <a:pt x="320" y="0"/>
                    </a:moveTo>
                    <a:lnTo>
                      <a:pt x="0" y="0"/>
                    </a:lnTo>
                    <a:lnTo>
                      <a:pt x="0" y="184"/>
                    </a:lnTo>
                    <a:lnTo>
                      <a:pt x="0" y="184"/>
                    </a:lnTo>
                    <a:lnTo>
                      <a:pt x="222" y="58"/>
                    </a:lnTo>
                    <a:lnTo>
                      <a:pt x="320" y="0"/>
                    </a:lnTo>
                    <a:close/>
                  </a:path>
                </a:pathLst>
              </a:custGeom>
              <a:solidFill>
                <a:schemeClr val="accent1">
                  <a:alpha val="40000"/>
                </a:schemeClr>
              </a:solidFill>
              <a:ln>
                <a:noFill/>
              </a:ln>
            </p:spPr>
            <p:txBody>
              <a:bodyPr vert="horz" wrap="square" lIns="91440" tIns="45720" rIns="91440" bIns="45720" numCol="1" anchor="t" anchorCtr="0" compatLnSpc="1">
                <a:noAutofit/>
              </a:bodyPr>
              <a:lstStyle/>
              <a:p>
                <a:pPr lvl="0"/>
                <a:endParaRPr lang="en-US"/>
              </a:p>
            </p:txBody>
          </p:sp>
        </p:grpSp>
        <p:grpSp>
          <p:nvGrpSpPr>
            <p:cNvPr id="29" name="Group 28"/>
            <p:cNvGrpSpPr/>
            <p:nvPr userDrawn="1"/>
          </p:nvGrpSpPr>
          <p:grpSpPr>
            <a:xfrm>
              <a:off x="4952859" y="2305049"/>
              <a:ext cx="508001" cy="584199"/>
              <a:chOff x="3413126" y="2305050"/>
              <a:chExt cx="508000" cy="584200"/>
            </a:xfrm>
          </p:grpSpPr>
          <p:sp>
            <p:nvSpPr>
              <p:cNvPr id="52" name="Freeform 47"/>
              <p:cNvSpPr/>
              <p:nvPr userDrawn="1"/>
            </p:nvSpPr>
            <p:spPr bwMode="auto">
              <a:xfrm>
                <a:off x="3413126" y="2305050"/>
                <a:ext cx="508000" cy="292100"/>
              </a:xfrm>
              <a:custGeom>
                <a:avLst/>
                <a:gdLst>
                  <a:gd name="T0" fmla="*/ 320 w 320"/>
                  <a:gd name="T1" fmla="*/ 184 h 184"/>
                  <a:gd name="T2" fmla="*/ 256 w 320"/>
                  <a:gd name="T3" fmla="*/ 148 h 184"/>
                  <a:gd name="T4" fmla="*/ 0 w 320"/>
                  <a:gd name="T5" fmla="*/ 0 h 184"/>
                  <a:gd name="T6" fmla="*/ 0 w 320"/>
                  <a:gd name="T7" fmla="*/ 184 h 184"/>
                  <a:gd name="T8" fmla="*/ 320 w 320"/>
                  <a:gd name="T9" fmla="*/ 184 h 184"/>
                  <a:gd name="T10" fmla="*/ 32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320" y="184"/>
                    </a:moveTo>
                    <a:lnTo>
                      <a:pt x="256" y="148"/>
                    </a:lnTo>
                    <a:lnTo>
                      <a:pt x="0" y="0"/>
                    </a:lnTo>
                    <a:lnTo>
                      <a:pt x="0" y="184"/>
                    </a:lnTo>
                    <a:lnTo>
                      <a:pt x="320" y="184"/>
                    </a:lnTo>
                    <a:lnTo>
                      <a:pt x="320" y="184"/>
                    </a:lnTo>
                    <a:close/>
                  </a:path>
                </a:pathLst>
              </a:custGeom>
              <a:solidFill>
                <a:schemeClr val="accent1">
                  <a:alpha val="70000"/>
                </a:schemeClr>
              </a:solidFill>
              <a:ln>
                <a:noFill/>
              </a:ln>
            </p:spPr>
            <p:txBody>
              <a:bodyPr vert="horz" wrap="square" lIns="91440" tIns="45720" rIns="91440" bIns="45720" numCol="1" anchor="t" anchorCtr="0" compatLnSpc="1">
                <a:noAutofit/>
              </a:bodyPr>
              <a:lstStyle/>
              <a:p>
                <a:pPr lvl="0"/>
                <a:endParaRPr lang="en-US"/>
              </a:p>
            </p:txBody>
          </p:sp>
          <p:sp>
            <p:nvSpPr>
              <p:cNvPr id="53" name="Freeform 48"/>
              <p:cNvSpPr/>
              <p:nvPr userDrawn="1"/>
            </p:nvSpPr>
            <p:spPr bwMode="auto">
              <a:xfrm>
                <a:off x="3413126" y="2597150"/>
                <a:ext cx="508000" cy="292100"/>
              </a:xfrm>
              <a:custGeom>
                <a:avLst/>
                <a:gdLst>
                  <a:gd name="T0" fmla="*/ 0 w 320"/>
                  <a:gd name="T1" fmla="*/ 0 h 184"/>
                  <a:gd name="T2" fmla="*/ 0 w 320"/>
                  <a:gd name="T3" fmla="*/ 184 h 184"/>
                  <a:gd name="T4" fmla="*/ 320 w 320"/>
                  <a:gd name="T5" fmla="*/ 0 h 184"/>
                  <a:gd name="T6" fmla="*/ 0 w 320"/>
                  <a:gd name="T7" fmla="*/ 0 h 184"/>
                </a:gdLst>
                <a:ahLst/>
                <a:cxnLst>
                  <a:cxn ang="0">
                    <a:pos x="T0" y="T1"/>
                  </a:cxn>
                  <a:cxn ang="0">
                    <a:pos x="T2" y="T3"/>
                  </a:cxn>
                  <a:cxn ang="0">
                    <a:pos x="T4" y="T5"/>
                  </a:cxn>
                  <a:cxn ang="0">
                    <a:pos x="T6" y="T7"/>
                  </a:cxn>
                </a:cxnLst>
                <a:rect l="0" t="0" r="r" b="b"/>
                <a:pathLst>
                  <a:path w="320" h="184">
                    <a:moveTo>
                      <a:pt x="0" y="0"/>
                    </a:moveTo>
                    <a:lnTo>
                      <a:pt x="0" y="184"/>
                    </a:lnTo>
                    <a:lnTo>
                      <a:pt x="320" y="0"/>
                    </a:lnTo>
                    <a:lnTo>
                      <a:pt x="0" y="0"/>
                    </a:lnTo>
                    <a:close/>
                  </a:path>
                </a:pathLst>
              </a:custGeom>
              <a:solidFill>
                <a:schemeClr val="accent1">
                  <a:alpha val="70000"/>
                </a:schemeClr>
              </a:solidFill>
              <a:ln>
                <a:noFill/>
              </a:ln>
            </p:spPr>
            <p:txBody>
              <a:bodyPr vert="horz" wrap="square" lIns="91440" tIns="45720" rIns="91440" bIns="45720" numCol="1" anchor="t" anchorCtr="0" compatLnSpc="1">
                <a:noAutofit/>
              </a:bodyPr>
              <a:lstStyle/>
              <a:p>
                <a:pPr lvl="0"/>
                <a:endParaRPr lang="en-US"/>
              </a:p>
            </p:txBody>
          </p:sp>
        </p:grpSp>
        <p:grpSp>
          <p:nvGrpSpPr>
            <p:cNvPr id="30" name="Group 29"/>
            <p:cNvGrpSpPr/>
            <p:nvPr userDrawn="1"/>
          </p:nvGrpSpPr>
          <p:grpSpPr>
            <a:xfrm>
              <a:off x="5460858" y="2889248"/>
              <a:ext cx="508001" cy="584199"/>
              <a:chOff x="3921126" y="2889250"/>
              <a:chExt cx="508000" cy="584200"/>
            </a:xfrm>
          </p:grpSpPr>
          <p:sp>
            <p:nvSpPr>
              <p:cNvPr id="50" name="Freeform 49"/>
              <p:cNvSpPr/>
              <p:nvPr userDrawn="1"/>
            </p:nvSpPr>
            <p:spPr bwMode="auto">
              <a:xfrm>
                <a:off x="3921126" y="3181350"/>
                <a:ext cx="508000" cy="292100"/>
              </a:xfrm>
              <a:custGeom>
                <a:avLst/>
                <a:gdLst>
                  <a:gd name="T0" fmla="*/ 320 w 320"/>
                  <a:gd name="T1" fmla="*/ 184 h 184"/>
                  <a:gd name="T2" fmla="*/ 320 w 320"/>
                  <a:gd name="T3" fmla="*/ 0 h 184"/>
                  <a:gd name="T4" fmla="*/ 0 w 320"/>
                  <a:gd name="T5" fmla="*/ 0 h 184"/>
                  <a:gd name="T6" fmla="*/ 320 w 320"/>
                  <a:gd name="T7" fmla="*/ 184 h 184"/>
                </a:gdLst>
                <a:ahLst/>
                <a:cxnLst>
                  <a:cxn ang="0">
                    <a:pos x="T0" y="T1"/>
                  </a:cxn>
                  <a:cxn ang="0">
                    <a:pos x="T2" y="T3"/>
                  </a:cxn>
                  <a:cxn ang="0">
                    <a:pos x="T4" y="T5"/>
                  </a:cxn>
                  <a:cxn ang="0">
                    <a:pos x="T6" y="T7"/>
                  </a:cxn>
                </a:cxnLst>
                <a:rect l="0" t="0" r="r" b="b"/>
                <a:pathLst>
                  <a:path w="320" h="184">
                    <a:moveTo>
                      <a:pt x="320" y="184"/>
                    </a:moveTo>
                    <a:lnTo>
                      <a:pt x="320" y="0"/>
                    </a:lnTo>
                    <a:lnTo>
                      <a:pt x="0" y="0"/>
                    </a:lnTo>
                    <a:lnTo>
                      <a:pt x="320" y="184"/>
                    </a:lnTo>
                    <a:close/>
                  </a:path>
                </a:pathLst>
              </a:custGeom>
              <a:solidFill>
                <a:schemeClr val="accent1">
                  <a:alpha val="50000"/>
                </a:schemeClr>
              </a:solidFill>
              <a:ln>
                <a:noFill/>
              </a:ln>
            </p:spPr>
            <p:txBody>
              <a:bodyPr vert="horz" wrap="square" lIns="91440" tIns="45720" rIns="91440" bIns="45720" numCol="1" anchor="t" anchorCtr="0" compatLnSpc="1">
                <a:noAutofit/>
              </a:bodyPr>
              <a:lstStyle/>
              <a:p>
                <a:pPr lvl="0"/>
                <a:endParaRPr lang="en-US"/>
              </a:p>
            </p:txBody>
          </p:sp>
          <p:sp>
            <p:nvSpPr>
              <p:cNvPr id="51" name="Freeform 50"/>
              <p:cNvSpPr/>
              <p:nvPr userDrawn="1"/>
            </p:nvSpPr>
            <p:spPr bwMode="auto">
              <a:xfrm>
                <a:off x="3921126" y="2889250"/>
                <a:ext cx="508000" cy="292100"/>
              </a:xfrm>
              <a:custGeom>
                <a:avLst/>
                <a:gdLst>
                  <a:gd name="T0" fmla="*/ 0 w 320"/>
                  <a:gd name="T1" fmla="*/ 184 h 184"/>
                  <a:gd name="T2" fmla="*/ 320 w 320"/>
                  <a:gd name="T3" fmla="*/ 184 h 184"/>
                  <a:gd name="T4" fmla="*/ 320 w 320"/>
                  <a:gd name="T5" fmla="*/ 0 h 184"/>
                  <a:gd name="T6" fmla="*/ 0 w 320"/>
                  <a:gd name="T7" fmla="*/ 184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320" y="184"/>
                    </a:lnTo>
                    <a:lnTo>
                      <a:pt x="320" y="0"/>
                    </a:lnTo>
                    <a:lnTo>
                      <a:pt x="0" y="184"/>
                    </a:lnTo>
                    <a:lnTo>
                      <a:pt x="0" y="184"/>
                    </a:lnTo>
                    <a:close/>
                  </a:path>
                </a:pathLst>
              </a:custGeom>
              <a:solidFill>
                <a:schemeClr val="accent1">
                  <a:alpha val="50000"/>
                </a:schemeClr>
              </a:solidFill>
              <a:ln>
                <a:noFill/>
              </a:ln>
            </p:spPr>
            <p:txBody>
              <a:bodyPr vert="horz" wrap="square" lIns="91440" tIns="45720" rIns="91440" bIns="45720" numCol="1" anchor="t" anchorCtr="0" compatLnSpc="1">
                <a:noAutofit/>
              </a:bodyPr>
              <a:lstStyle/>
              <a:p>
                <a:pPr lvl="0"/>
                <a:endParaRPr lang="en-US"/>
              </a:p>
            </p:txBody>
          </p:sp>
        </p:grpSp>
        <p:grpSp>
          <p:nvGrpSpPr>
            <p:cNvPr id="31" name="Group 30"/>
            <p:cNvGrpSpPr/>
            <p:nvPr userDrawn="1"/>
          </p:nvGrpSpPr>
          <p:grpSpPr>
            <a:xfrm>
              <a:off x="4952858" y="3473448"/>
              <a:ext cx="508002" cy="584202"/>
              <a:chOff x="3413126" y="3473448"/>
              <a:chExt cx="508002" cy="584202"/>
            </a:xfrm>
          </p:grpSpPr>
          <p:sp>
            <p:nvSpPr>
              <p:cNvPr id="48" name="Freeform 51"/>
              <p:cNvSpPr/>
              <p:nvPr userDrawn="1"/>
            </p:nvSpPr>
            <p:spPr bwMode="auto">
              <a:xfrm>
                <a:off x="3413127" y="3473448"/>
                <a:ext cx="508001" cy="292100"/>
              </a:xfrm>
              <a:custGeom>
                <a:avLst/>
                <a:gdLst>
                  <a:gd name="T0" fmla="*/ 260 w 320"/>
                  <a:gd name="T1" fmla="*/ 150 h 184"/>
                  <a:gd name="T2" fmla="*/ 0 w 320"/>
                  <a:gd name="T3" fmla="*/ 0 h 184"/>
                  <a:gd name="T4" fmla="*/ 0 w 320"/>
                  <a:gd name="T5" fmla="*/ 184 h 184"/>
                  <a:gd name="T6" fmla="*/ 320 w 320"/>
                  <a:gd name="T7" fmla="*/ 184 h 184"/>
                  <a:gd name="T8" fmla="*/ 260 w 320"/>
                  <a:gd name="T9" fmla="*/ 150 h 184"/>
                </a:gdLst>
                <a:ahLst/>
                <a:cxnLst>
                  <a:cxn ang="0">
                    <a:pos x="T0" y="T1"/>
                  </a:cxn>
                  <a:cxn ang="0">
                    <a:pos x="T2" y="T3"/>
                  </a:cxn>
                  <a:cxn ang="0">
                    <a:pos x="T4" y="T5"/>
                  </a:cxn>
                  <a:cxn ang="0">
                    <a:pos x="T6" y="T7"/>
                  </a:cxn>
                  <a:cxn ang="0">
                    <a:pos x="T8" y="T9"/>
                  </a:cxn>
                </a:cxnLst>
                <a:rect l="0" t="0" r="r" b="b"/>
                <a:pathLst>
                  <a:path w="320" h="184">
                    <a:moveTo>
                      <a:pt x="260" y="150"/>
                    </a:moveTo>
                    <a:lnTo>
                      <a:pt x="0" y="0"/>
                    </a:lnTo>
                    <a:lnTo>
                      <a:pt x="0" y="184"/>
                    </a:lnTo>
                    <a:lnTo>
                      <a:pt x="320" y="184"/>
                    </a:lnTo>
                    <a:lnTo>
                      <a:pt x="260" y="150"/>
                    </a:lnTo>
                    <a:close/>
                  </a:path>
                </a:pathLst>
              </a:custGeom>
              <a:solidFill>
                <a:schemeClr val="accent1">
                  <a:alpha val="20000"/>
                </a:schemeClr>
              </a:solidFill>
              <a:ln>
                <a:noFill/>
              </a:ln>
            </p:spPr>
            <p:txBody>
              <a:bodyPr vert="horz" wrap="square" lIns="91440" tIns="45720" rIns="91440" bIns="45720" numCol="1" anchor="t" anchorCtr="0" compatLnSpc="1">
                <a:noAutofit/>
              </a:bodyPr>
              <a:lstStyle/>
              <a:p>
                <a:pPr lvl="0"/>
                <a:endParaRPr lang="en-US"/>
              </a:p>
            </p:txBody>
          </p:sp>
          <p:sp>
            <p:nvSpPr>
              <p:cNvPr id="49" name="Freeform 52"/>
              <p:cNvSpPr/>
              <p:nvPr userDrawn="1"/>
            </p:nvSpPr>
            <p:spPr bwMode="auto">
              <a:xfrm>
                <a:off x="3413126" y="3765550"/>
                <a:ext cx="508000" cy="292100"/>
              </a:xfrm>
              <a:custGeom>
                <a:avLst/>
                <a:gdLst>
                  <a:gd name="T0" fmla="*/ 0 w 320"/>
                  <a:gd name="T1" fmla="*/ 0 h 184"/>
                  <a:gd name="T2" fmla="*/ 0 w 320"/>
                  <a:gd name="T3" fmla="*/ 184 h 184"/>
                  <a:gd name="T4" fmla="*/ 320 w 320"/>
                  <a:gd name="T5" fmla="*/ 0 h 184"/>
                  <a:gd name="T6" fmla="*/ 320 w 320"/>
                  <a:gd name="T7" fmla="*/ 0 h 184"/>
                  <a:gd name="T8" fmla="*/ 0 w 320"/>
                  <a:gd name="T9" fmla="*/ 0 h 184"/>
                </a:gdLst>
                <a:ahLst/>
                <a:cxnLst>
                  <a:cxn ang="0">
                    <a:pos x="T0" y="T1"/>
                  </a:cxn>
                  <a:cxn ang="0">
                    <a:pos x="T2" y="T3"/>
                  </a:cxn>
                  <a:cxn ang="0">
                    <a:pos x="T4" y="T5"/>
                  </a:cxn>
                  <a:cxn ang="0">
                    <a:pos x="T6" y="T7"/>
                  </a:cxn>
                  <a:cxn ang="0">
                    <a:pos x="T8" y="T9"/>
                  </a:cxn>
                </a:cxnLst>
                <a:rect l="0" t="0" r="r" b="b"/>
                <a:pathLst>
                  <a:path w="320" h="184">
                    <a:moveTo>
                      <a:pt x="0" y="0"/>
                    </a:moveTo>
                    <a:lnTo>
                      <a:pt x="0" y="184"/>
                    </a:lnTo>
                    <a:lnTo>
                      <a:pt x="320" y="0"/>
                    </a:lnTo>
                    <a:lnTo>
                      <a:pt x="320" y="0"/>
                    </a:lnTo>
                    <a:lnTo>
                      <a:pt x="0" y="0"/>
                    </a:lnTo>
                    <a:close/>
                  </a:path>
                </a:pathLst>
              </a:custGeom>
              <a:solidFill>
                <a:schemeClr val="accent1">
                  <a:alpha val="20000"/>
                </a:schemeClr>
              </a:solidFill>
              <a:ln>
                <a:noFill/>
              </a:ln>
            </p:spPr>
            <p:txBody>
              <a:bodyPr vert="horz" wrap="square" lIns="91440" tIns="45720" rIns="91440" bIns="45720" numCol="1" anchor="t" anchorCtr="0" compatLnSpc="1">
                <a:noAutofit/>
              </a:bodyPr>
              <a:lstStyle/>
              <a:p>
                <a:pPr lvl="0"/>
                <a:endParaRPr lang="en-US"/>
              </a:p>
            </p:txBody>
          </p:sp>
        </p:grpSp>
        <p:grpSp>
          <p:nvGrpSpPr>
            <p:cNvPr id="32" name="Group 31"/>
            <p:cNvGrpSpPr/>
            <p:nvPr userDrawn="1"/>
          </p:nvGrpSpPr>
          <p:grpSpPr>
            <a:xfrm>
              <a:off x="5460858" y="2305049"/>
              <a:ext cx="508001" cy="584199"/>
              <a:chOff x="3921126" y="2305050"/>
              <a:chExt cx="508000" cy="584200"/>
            </a:xfrm>
          </p:grpSpPr>
          <p:sp>
            <p:nvSpPr>
              <p:cNvPr id="46" name="Freeform 55"/>
              <p:cNvSpPr/>
              <p:nvPr userDrawn="1"/>
            </p:nvSpPr>
            <p:spPr bwMode="auto">
              <a:xfrm>
                <a:off x="3921126" y="2305050"/>
                <a:ext cx="508000" cy="292100"/>
              </a:xfrm>
              <a:custGeom>
                <a:avLst/>
                <a:gdLst>
                  <a:gd name="T0" fmla="*/ 0 w 320"/>
                  <a:gd name="T1" fmla="*/ 184 h 184"/>
                  <a:gd name="T2" fmla="*/ 320 w 320"/>
                  <a:gd name="T3" fmla="*/ 184 h 184"/>
                  <a:gd name="T4" fmla="*/ 320 w 320"/>
                  <a:gd name="T5" fmla="*/ 0 h 184"/>
                  <a:gd name="T6" fmla="*/ 0 w 320"/>
                  <a:gd name="T7" fmla="*/ 184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320" y="184"/>
                    </a:lnTo>
                    <a:lnTo>
                      <a:pt x="320" y="0"/>
                    </a:lnTo>
                    <a:lnTo>
                      <a:pt x="0" y="184"/>
                    </a:lnTo>
                    <a:lnTo>
                      <a:pt x="0" y="184"/>
                    </a:lnTo>
                    <a:close/>
                  </a:path>
                </a:pathLst>
              </a:custGeom>
              <a:solidFill>
                <a:schemeClr val="accent1">
                  <a:alpha val="80000"/>
                </a:schemeClr>
              </a:solidFill>
              <a:ln>
                <a:noFill/>
              </a:ln>
            </p:spPr>
            <p:txBody>
              <a:bodyPr vert="horz" wrap="square" lIns="91440" tIns="45720" rIns="91440" bIns="45720" numCol="1" anchor="t" anchorCtr="0" compatLnSpc="1">
                <a:noAutofit/>
              </a:bodyPr>
              <a:lstStyle/>
              <a:p>
                <a:pPr lvl="0"/>
                <a:endParaRPr lang="en-US"/>
              </a:p>
            </p:txBody>
          </p:sp>
          <p:sp>
            <p:nvSpPr>
              <p:cNvPr id="47" name="Freeform 56"/>
              <p:cNvSpPr/>
              <p:nvPr userDrawn="1"/>
            </p:nvSpPr>
            <p:spPr bwMode="auto">
              <a:xfrm>
                <a:off x="3921126" y="2597150"/>
                <a:ext cx="508000" cy="292100"/>
              </a:xfrm>
              <a:custGeom>
                <a:avLst/>
                <a:gdLst>
                  <a:gd name="T0" fmla="*/ 0 w 320"/>
                  <a:gd name="T1" fmla="*/ 0 h 184"/>
                  <a:gd name="T2" fmla="*/ 320 w 320"/>
                  <a:gd name="T3" fmla="*/ 184 h 184"/>
                  <a:gd name="T4" fmla="*/ 320 w 320"/>
                  <a:gd name="T5" fmla="*/ 0 h 184"/>
                  <a:gd name="T6" fmla="*/ 0 w 320"/>
                  <a:gd name="T7" fmla="*/ 0 h 184"/>
                </a:gdLst>
                <a:ahLst/>
                <a:cxnLst>
                  <a:cxn ang="0">
                    <a:pos x="T0" y="T1"/>
                  </a:cxn>
                  <a:cxn ang="0">
                    <a:pos x="T2" y="T3"/>
                  </a:cxn>
                  <a:cxn ang="0">
                    <a:pos x="T4" y="T5"/>
                  </a:cxn>
                  <a:cxn ang="0">
                    <a:pos x="T6" y="T7"/>
                  </a:cxn>
                </a:cxnLst>
                <a:rect l="0" t="0" r="r" b="b"/>
                <a:pathLst>
                  <a:path w="320" h="184">
                    <a:moveTo>
                      <a:pt x="0" y="0"/>
                    </a:moveTo>
                    <a:lnTo>
                      <a:pt x="320" y="184"/>
                    </a:lnTo>
                    <a:lnTo>
                      <a:pt x="320" y="0"/>
                    </a:lnTo>
                    <a:lnTo>
                      <a:pt x="0" y="0"/>
                    </a:lnTo>
                    <a:close/>
                  </a:path>
                </a:pathLst>
              </a:custGeom>
              <a:solidFill>
                <a:schemeClr val="accent1">
                  <a:alpha val="80000"/>
                </a:schemeClr>
              </a:solidFill>
              <a:ln>
                <a:noFill/>
              </a:ln>
            </p:spPr>
            <p:txBody>
              <a:bodyPr vert="horz" wrap="square" lIns="91440" tIns="45720" rIns="91440" bIns="45720" numCol="1" anchor="t" anchorCtr="0" compatLnSpc="1">
                <a:noAutofit/>
              </a:bodyPr>
              <a:lstStyle/>
              <a:p>
                <a:pPr lvl="0"/>
                <a:endParaRPr lang="en-US"/>
              </a:p>
            </p:txBody>
          </p:sp>
        </p:grpSp>
        <p:grpSp>
          <p:nvGrpSpPr>
            <p:cNvPr id="33" name="Group 32"/>
            <p:cNvGrpSpPr/>
            <p:nvPr userDrawn="1"/>
          </p:nvGrpSpPr>
          <p:grpSpPr>
            <a:xfrm>
              <a:off x="4952858" y="2597150"/>
              <a:ext cx="1016000" cy="584200"/>
              <a:chOff x="3413126" y="2597150"/>
              <a:chExt cx="1016000" cy="584200"/>
            </a:xfrm>
          </p:grpSpPr>
          <p:sp>
            <p:nvSpPr>
              <p:cNvPr id="42" name="Freeform 58"/>
              <p:cNvSpPr/>
              <p:nvPr userDrawn="1"/>
            </p:nvSpPr>
            <p:spPr bwMode="auto">
              <a:xfrm>
                <a:off x="3413126" y="2597150"/>
                <a:ext cx="508000" cy="292100"/>
              </a:xfrm>
              <a:custGeom>
                <a:avLst/>
                <a:gdLst>
                  <a:gd name="T0" fmla="*/ 0 w 320"/>
                  <a:gd name="T1" fmla="*/ 184 h 184"/>
                  <a:gd name="T2" fmla="*/ 0 w 320"/>
                  <a:gd name="T3" fmla="*/ 184 h 184"/>
                  <a:gd name="T4" fmla="*/ 320 w 320"/>
                  <a:gd name="T5" fmla="*/ 184 h 184"/>
                  <a:gd name="T6" fmla="*/ 320 w 320"/>
                  <a:gd name="T7" fmla="*/ 0 h 184"/>
                  <a:gd name="T8" fmla="*/ 320 w 320"/>
                  <a:gd name="T9" fmla="*/ 0 h 184"/>
                  <a:gd name="T10" fmla="*/ 0 w 320"/>
                  <a:gd name="T11" fmla="*/ 184 h 184"/>
                </a:gdLst>
                <a:ahLst/>
                <a:cxnLst>
                  <a:cxn ang="0">
                    <a:pos x="T0" y="T1"/>
                  </a:cxn>
                  <a:cxn ang="0">
                    <a:pos x="T2" y="T3"/>
                  </a:cxn>
                  <a:cxn ang="0">
                    <a:pos x="T4" y="T5"/>
                  </a:cxn>
                  <a:cxn ang="0">
                    <a:pos x="T6" y="T7"/>
                  </a:cxn>
                  <a:cxn ang="0">
                    <a:pos x="T8" y="T9"/>
                  </a:cxn>
                  <a:cxn ang="0">
                    <a:pos x="T10" y="T11"/>
                  </a:cxn>
                </a:cxnLst>
                <a:rect l="0" t="0" r="r" b="b"/>
                <a:pathLst>
                  <a:path w="320" h="184">
                    <a:moveTo>
                      <a:pt x="0" y="184"/>
                    </a:moveTo>
                    <a:lnTo>
                      <a:pt x="0" y="184"/>
                    </a:lnTo>
                    <a:lnTo>
                      <a:pt x="320" y="184"/>
                    </a:lnTo>
                    <a:lnTo>
                      <a:pt x="320" y="0"/>
                    </a:lnTo>
                    <a:lnTo>
                      <a:pt x="320" y="0"/>
                    </a:lnTo>
                    <a:lnTo>
                      <a:pt x="0" y="184"/>
                    </a:lnTo>
                    <a:close/>
                  </a:path>
                </a:pathLst>
              </a:custGeom>
              <a:solidFill>
                <a:schemeClr val="accent1">
                  <a:alpha val="60000"/>
                </a:schemeClr>
              </a:solidFill>
              <a:ln>
                <a:noFill/>
              </a:ln>
            </p:spPr>
            <p:txBody>
              <a:bodyPr vert="horz" wrap="square" lIns="91440" tIns="45720" rIns="91440" bIns="45720" numCol="1" anchor="t" anchorCtr="0" compatLnSpc="1">
                <a:noAutofit/>
              </a:bodyPr>
              <a:lstStyle/>
              <a:p>
                <a:pPr lvl="0"/>
                <a:endParaRPr lang="en-US"/>
              </a:p>
            </p:txBody>
          </p:sp>
          <p:sp>
            <p:nvSpPr>
              <p:cNvPr id="43" name="Freeform 59"/>
              <p:cNvSpPr/>
              <p:nvPr userDrawn="1"/>
            </p:nvSpPr>
            <p:spPr bwMode="auto">
              <a:xfrm>
                <a:off x="3921126" y="2889250"/>
                <a:ext cx="508000" cy="292100"/>
              </a:xfrm>
              <a:custGeom>
                <a:avLst/>
                <a:gdLst>
                  <a:gd name="T0" fmla="*/ 0 w 320"/>
                  <a:gd name="T1" fmla="*/ 184 h 184"/>
                  <a:gd name="T2" fmla="*/ 0 w 320"/>
                  <a:gd name="T3" fmla="*/ 184 h 184"/>
                  <a:gd name="T4" fmla="*/ 320 w 320"/>
                  <a:gd name="T5" fmla="*/ 0 h 184"/>
                  <a:gd name="T6" fmla="*/ 0 w 320"/>
                  <a:gd name="T7" fmla="*/ 0 h 184"/>
                  <a:gd name="T8" fmla="*/ 0 w 320"/>
                  <a:gd name="T9" fmla="*/ 184 h 184"/>
                </a:gdLst>
                <a:ahLst/>
                <a:cxnLst>
                  <a:cxn ang="0">
                    <a:pos x="T0" y="T1"/>
                  </a:cxn>
                  <a:cxn ang="0">
                    <a:pos x="T2" y="T3"/>
                  </a:cxn>
                  <a:cxn ang="0">
                    <a:pos x="T4" y="T5"/>
                  </a:cxn>
                  <a:cxn ang="0">
                    <a:pos x="T6" y="T7"/>
                  </a:cxn>
                  <a:cxn ang="0">
                    <a:pos x="T8" y="T9"/>
                  </a:cxn>
                </a:cxnLst>
                <a:rect l="0" t="0" r="r" b="b"/>
                <a:pathLst>
                  <a:path w="320" h="184">
                    <a:moveTo>
                      <a:pt x="0" y="184"/>
                    </a:moveTo>
                    <a:lnTo>
                      <a:pt x="0" y="184"/>
                    </a:lnTo>
                    <a:lnTo>
                      <a:pt x="320" y="0"/>
                    </a:lnTo>
                    <a:lnTo>
                      <a:pt x="0" y="0"/>
                    </a:lnTo>
                    <a:lnTo>
                      <a:pt x="0" y="184"/>
                    </a:lnTo>
                    <a:close/>
                  </a:path>
                </a:pathLst>
              </a:custGeom>
              <a:solidFill>
                <a:schemeClr val="accent1">
                  <a:alpha val="60000"/>
                </a:schemeClr>
              </a:solidFill>
              <a:ln>
                <a:noFill/>
              </a:ln>
            </p:spPr>
            <p:txBody>
              <a:bodyPr vert="horz" wrap="square" lIns="91440" tIns="45720" rIns="91440" bIns="45720" numCol="1" anchor="t" anchorCtr="0" compatLnSpc="1">
                <a:noAutofit/>
              </a:bodyPr>
              <a:lstStyle/>
              <a:p>
                <a:pPr lvl="0"/>
                <a:endParaRPr lang="en-US"/>
              </a:p>
            </p:txBody>
          </p:sp>
          <p:sp>
            <p:nvSpPr>
              <p:cNvPr id="44" name="Freeform 60"/>
              <p:cNvSpPr/>
              <p:nvPr userDrawn="1"/>
            </p:nvSpPr>
            <p:spPr bwMode="auto">
              <a:xfrm>
                <a:off x="3413126" y="2889250"/>
                <a:ext cx="508000" cy="292100"/>
              </a:xfrm>
              <a:custGeom>
                <a:avLst/>
                <a:gdLst>
                  <a:gd name="T0" fmla="*/ 78 w 320"/>
                  <a:gd name="T1" fmla="*/ 44 h 184"/>
                  <a:gd name="T2" fmla="*/ 320 w 320"/>
                  <a:gd name="T3" fmla="*/ 184 h 184"/>
                  <a:gd name="T4" fmla="*/ 320 w 320"/>
                  <a:gd name="T5" fmla="*/ 0 h 184"/>
                  <a:gd name="T6" fmla="*/ 0 w 320"/>
                  <a:gd name="T7" fmla="*/ 0 h 184"/>
                  <a:gd name="T8" fmla="*/ 78 w 320"/>
                  <a:gd name="T9" fmla="*/ 44 h 184"/>
                </a:gdLst>
                <a:ahLst/>
                <a:cxnLst>
                  <a:cxn ang="0">
                    <a:pos x="T0" y="T1"/>
                  </a:cxn>
                  <a:cxn ang="0">
                    <a:pos x="T2" y="T3"/>
                  </a:cxn>
                  <a:cxn ang="0">
                    <a:pos x="T4" y="T5"/>
                  </a:cxn>
                  <a:cxn ang="0">
                    <a:pos x="T6" y="T7"/>
                  </a:cxn>
                  <a:cxn ang="0">
                    <a:pos x="T8" y="T9"/>
                  </a:cxn>
                </a:cxnLst>
                <a:rect l="0" t="0" r="r" b="b"/>
                <a:pathLst>
                  <a:path w="320" h="184">
                    <a:moveTo>
                      <a:pt x="78" y="44"/>
                    </a:moveTo>
                    <a:lnTo>
                      <a:pt x="320" y="184"/>
                    </a:lnTo>
                    <a:lnTo>
                      <a:pt x="320" y="0"/>
                    </a:lnTo>
                    <a:lnTo>
                      <a:pt x="0" y="0"/>
                    </a:lnTo>
                    <a:lnTo>
                      <a:pt x="78" y="44"/>
                    </a:lnTo>
                    <a:close/>
                  </a:path>
                </a:pathLst>
              </a:custGeom>
              <a:solidFill>
                <a:schemeClr val="accent1">
                  <a:alpha val="60000"/>
                </a:schemeClr>
              </a:solidFill>
              <a:ln>
                <a:noFill/>
              </a:ln>
            </p:spPr>
            <p:txBody>
              <a:bodyPr vert="horz" wrap="square" lIns="91440" tIns="45720" rIns="91440" bIns="45720" numCol="1" anchor="t" anchorCtr="0" compatLnSpc="1">
                <a:noAutofit/>
              </a:bodyPr>
              <a:lstStyle/>
              <a:p>
                <a:pPr lvl="0"/>
                <a:endParaRPr lang="en-US"/>
              </a:p>
            </p:txBody>
          </p:sp>
          <p:sp>
            <p:nvSpPr>
              <p:cNvPr id="45" name="Freeform 62"/>
              <p:cNvSpPr/>
              <p:nvPr userDrawn="1"/>
            </p:nvSpPr>
            <p:spPr bwMode="auto">
              <a:xfrm>
                <a:off x="3921126" y="2597150"/>
                <a:ext cx="508000" cy="292100"/>
              </a:xfrm>
              <a:custGeom>
                <a:avLst/>
                <a:gdLst>
                  <a:gd name="T0" fmla="*/ 0 w 320"/>
                  <a:gd name="T1" fmla="*/ 0 h 184"/>
                  <a:gd name="T2" fmla="*/ 0 w 320"/>
                  <a:gd name="T3" fmla="*/ 184 h 184"/>
                  <a:gd name="T4" fmla="*/ 320 w 320"/>
                  <a:gd name="T5" fmla="*/ 184 h 184"/>
                  <a:gd name="T6" fmla="*/ 320 w 320"/>
                  <a:gd name="T7" fmla="*/ 184 h 184"/>
                  <a:gd name="T8" fmla="*/ 0 w 320"/>
                  <a:gd name="T9" fmla="*/ 0 h 184"/>
                  <a:gd name="T10" fmla="*/ 0 w 320"/>
                  <a:gd name="T11" fmla="*/ 0 h 184"/>
                </a:gdLst>
                <a:ahLst/>
                <a:cxnLst>
                  <a:cxn ang="0">
                    <a:pos x="T0" y="T1"/>
                  </a:cxn>
                  <a:cxn ang="0">
                    <a:pos x="T2" y="T3"/>
                  </a:cxn>
                  <a:cxn ang="0">
                    <a:pos x="T4" y="T5"/>
                  </a:cxn>
                  <a:cxn ang="0">
                    <a:pos x="T6" y="T7"/>
                  </a:cxn>
                  <a:cxn ang="0">
                    <a:pos x="T8" y="T9"/>
                  </a:cxn>
                  <a:cxn ang="0">
                    <a:pos x="T10" y="T11"/>
                  </a:cxn>
                </a:cxnLst>
                <a:rect l="0" t="0" r="r" b="b"/>
                <a:pathLst>
                  <a:path w="320" h="184">
                    <a:moveTo>
                      <a:pt x="0" y="0"/>
                    </a:moveTo>
                    <a:lnTo>
                      <a:pt x="0" y="184"/>
                    </a:lnTo>
                    <a:lnTo>
                      <a:pt x="320" y="184"/>
                    </a:lnTo>
                    <a:lnTo>
                      <a:pt x="320" y="184"/>
                    </a:lnTo>
                    <a:lnTo>
                      <a:pt x="0" y="0"/>
                    </a:lnTo>
                    <a:lnTo>
                      <a:pt x="0" y="0"/>
                    </a:lnTo>
                    <a:close/>
                  </a:path>
                </a:pathLst>
              </a:custGeom>
              <a:solidFill>
                <a:schemeClr val="accent1">
                  <a:alpha val="60000"/>
                </a:schemeClr>
              </a:solidFill>
              <a:ln>
                <a:noFill/>
              </a:ln>
            </p:spPr>
            <p:txBody>
              <a:bodyPr vert="horz" wrap="square" lIns="91440" tIns="45720" rIns="91440" bIns="45720" numCol="1" anchor="t" anchorCtr="0" compatLnSpc="1">
                <a:noAutofit/>
              </a:bodyPr>
              <a:lstStyle/>
              <a:p>
                <a:pPr lvl="0"/>
                <a:endParaRPr lang="en-US"/>
              </a:p>
            </p:txBody>
          </p:sp>
        </p:grpSp>
        <p:grpSp>
          <p:nvGrpSpPr>
            <p:cNvPr id="34" name="Group 33"/>
            <p:cNvGrpSpPr/>
            <p:nvPr userDrawn="1"/>
          </p:nvGrpSpPr>
          <p:grpSpPr>
            <a:xfrm>
              <a:off x="4952861" y="2305051"/>
              <a:ext cx="1016001" cy="292100"/>
              <a:chOff x="3413126" y="2305050"/>
              <a:chExt cx="1016000" cy="292100"/>
            </a:xfrm>
          </p:grpSpPr>
          <p:sp>
            <p:nvSpPr>
              <p:cNvPr id="38" name="Freeform 65"/>
              <p:cNvSpPr/>
              <p:nvPr userDrawn="1"/>
            </p:nvSpPr>
            <p:spPr bwMode="auto">
              <a:xfrm>
                <a:off x="3413126" y="2305050"/>
                <a:ext cx="508000" cy="292100"/>
              </a:xfrm>
              <a:custGeom>
                <a:avLst/>
                <a:gdLst>
                  <a:gd name="T0" fmla="*/ 320 w 320"/>
                  <a:gd name="T1" fmla="*/ 0 h 184"/>
                  <a:gd name="T2" fmla="*/ 0 w 320"/>
                  <a:gd name="T3" fmla="*/ 0 h 184"/>
                  <a:gd name="T4" fmla="*/ 0 w 320"/>
                  <a:gd name="T5" fmla="*/ 0 h 184"/>
                  <a:gd name="T6" fmla="*/ 256 w 320"/>
                  <a:gd name="T7" fmla="*/ 148 h 184"/>
                  <a:gd name="T8" fmla="*/ 320 w 320"/>
                  <a:gd name="T9" fmla="*/ 184 h 184"/>
                  <a:gd name="T10" fmla="*/ 320 w 320"/>
                  <a:gd name="T11" fmla="*/ 0 h 184"/>
                </a:gdLst>
                <a:ahLst/>
                <a:cxnLst>
                  <a:cxn ang="0">
                    <a:pos x="T0" y="T1"/>
                  </a:cxn>
                  <a:cxn ang="0">
                    <a:pos x="T2" y="T3"/>
                  </a:cxn>
                  <a:cxn ang="0">
                    <a:pos x="T4" y="T5"/>
                  </a:cxn>
                  <a:cxn ang="0">
                    <a:pos x="T6" y="T7"/>
                  </a:cxn>
                  <a:cxn ang="0">
                    <a:pos x="T8" y="T9"/>
                  </a:cxn>
                  <a:cxn ang="0">
                    <a:pos x="T10" y="T11"/>
                  </a:cxn>
                </a:cxnLst>
                <a:rect l="0" t="0" r="r" b="b"/>
                <a:pathLst>
                  <a:path w="320" h="184">
                    <a:moveTo>
                      <a:pt x="320" y="0"/>
                    </a:moveTo>
                    <a:lnTo>
                      <a:pt x="0" y="0"/>
                    </a:lnTo>
                    <a:lnTo>
                      <a:pt x="0" y="0"/>
                    </a:lnTo>
                    <a:lnTo>
                      <a:pt x="256" y="148"/>
                    </a:lnTo>
                    <a:lnTo>
                      <a:pt x="320" y="184"/>
                    </a:lnTo>
                    <a:lnTo>
                      <a:pt x="320" y="0"/>
                    </a:lnTo>
                    <a:close/>
                  </a:path>
                </a:pathLst>
              </a:custGeom>
              <a:solidFill>
                <a:schemeClr val="accent1">
                  <a:alpha val="90000"/>
                </a:schemeClr>
              </a:solidFill>
              <a:ln>
                <a:noFill/>
              </a:ln>
            </p:spPr>
            <p:txBody>
              <a:bodyPr vert="horz" wrap="square" lIns="91440" tIns="45720" rIns="91440" bIns="45720" numCol="1" anchor="t" anchorCtr="0" compatLnSpc="1">
                <a:noAutofit/>
              </a:bodyPr>
              <a:lstStyle/>
              <a:p>
                <a:pPr lvl="0"/>
                <a:endParaRPr lang="en-US"/>
              </a:p>
            </p:txBody>
          </p:sp>
          <p:sp>
            <p:nvSpPr>
              <p:cNvPr id="39" name="Freeform 66"/>
              <p:cNvSpPr/>
              <p:nvPr userDrawn="1"/>
            </p:nvSpPr>
            <p:spPr bwMode="auto">
              <a:xfrm>
                <a:off x="3921126" y="2305050"/>
                <a:ext cx="508000" cy="292100"/>
              </a:xfrm>
              <a:custGeom>
                <a:avLst/>
                <a:gdLst>
                  <a:gd name="T0" fmla="*/ 0 w 320"/>
                  <a:gd name="T1" fmla="*/ 184 h 184"/>
                  <a:gd name="T2" fmla="*/ 0 w 320"/>
                  <a:gd name="T3" fmla="*/ 184 h 184"/>
                  <a:gd name="T4" fmla="*/ 0 w 320"/>
                  <a:gd name="T5" fmla="*/ 184 h 184"/>
                  <a:gd name="T6" fmla="*/ 320 w 320"/>
                  <a:gd name="T7" fmla="*/ 0 h 184"/>
                  <a:gd name="T8" fmla="*/ 320 w 320"/>
                  <a:gd name="T9" fmla="*/ 0 h 184"/>
                  <a:gd name="T10" fmla="*/ 0 w 320"/>
                  <a:gd name="T11" fmla="*/ 0 h 184"/>
                  <a:gd name="T12" fmla="*/ 0 w 320"/>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320" h="184">
                    <a:moveTo>
                      <a:pt x="0" y="184"/>
                    </a:moveTo>
                    <a:lnTo>
                      <a:pt x="0" y="184"/>
                    </a:lnTo>
                    <a:lnTo>
                      <a:pt x="0" y="184"/>
                    </a:lnTo>
                    <a:lnTo>
                      <a:pt x="320" y="0"/>
                    </a:lnTo>
                    <a:lnTo>
                      <a:pt x="320" y="0"/>
                    </a:lnTo>
                    <a:lnTo>
                      <a:pt x="0" y="0"/>
                    </a:lnTo>
                    <a:lnTo>
                      <a:pt x="0" y="184"/>
                    </a:lnTo>
                    <a:close/>
                  </a:path>
                </a:pathLst>
              </a:custGeom>
              <a:solidFill>
                <a:schemeClr val="accent1">
                  <a:alpha val="90000"/>
                </a:schemeClr>
              </a:solidFill>
              <a:ln>
                <a:noFill/>
              </a:ln>
            </p:spPr>
            <p:txBody>
              <a:bodyPr vert="horz" wrap="square" lIns="91440" tIns="45720" rIns="91440" bIns="45720" numCol="1" anchor="t" anchorCtr="0" compatLnSpc="1">
                <a:noAutofit/>
              </a:bodyPr>
              <a:lstStyle/>
              <a:p>
                <a:pPr lvl="0"/>
                <a:endParaRPr lang="en-US"/>
              </a:p>
            </p:txBody>
          </p:sp>
        </p:gr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hdr="0" dt="0"/>
  <p:txStyles>
    <p:titleStyle>
      <a:lvl1pPr algn="l" defTabSz="914400" rtl="0" eaLnBrk="1" latinLnBrk="0" hangingPunct="1">
        <a:lnSpc>
          <a:spcPts val="42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4.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6.png"/><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en-US" altLang="zh-CN" dirty="0"/>
              <a:t>CAT</a:t>
            </a:r>
            <a:r>
              <a:rPr lang="zh-CN" altLang="en-US" dirty="0"/>
              <a:t>工具介绍</a:t>
            </a:r>
            <a:endParaRPr lang="ko-KR" altLang="en-US" b="0" dirty="0"/>
          </a:p>
        </p:txBody>
      </p:sp>
      <p:sp>
        <p:nvSpPr>
          <p:cNvPr id="4" name="바닥글 개체 틀 3"/>
          <p:cNvSpPr>
            <a:spLocks noGrp="1"/>
          </p:cNvSpPr>
          <p:nvPr>
            <p:ph type="ftr" sz="quarter" idx="11"/>
          </p:nvPr>
        </p:nvSpPr>
        <p:spPr/>
        <p:txBody>
          <a:bodyPr/>
          <a:lstStyle/>
          <a:p>
            <a:r>
              <a:rPr lang="en-US"/>
              <a:t>Converting your business from Good to Great.</a:t>
            </a:r>
            <a:endParaRPr lang="en-US" dirty="0"/>
          </a:p>
        </p:txBody>
      </p:sp>
      <p:sp>
        <p:nvSpPr>
          <p:cNvPr id="8" name="Subtitle 7"/>
          <p:cNvSpPr>
            <a:spLocks noGrp="1"/>
          </p:cNvSpPr>
          <p:nvPr>
            <p:ph type="subTitle" idx="1"/>
          </p:nvPr>
        </p:nvSpPr>
        <p:spPr/>
        <p:txBody>
          <a:bodyPr/>
          <a:lstStyle/>
          <a:p>
            <a:r>
              <a:rPr lang="zh-CN" altLang="en-US" dirty="0"/>
              <a:t>组员：钟琳琳、王嘉欣、刘家慧、王佳琪</a:t>
            </a:r>
            <a:endParaRPr 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a:t>YiCAT</a:t>
            </a:r>
            <a:r>
              <a:rPr lang="en-US" dirty="0"/>
              <a:t> </a:t>
            </a:r>
            <a:endParaRPr lang="en-US" dirty="0"/>
          </a:p>
        </p:txBody>
      </p:sp>
      <p:sp>
        <p:nvSpPr>
          <p:cNvPr id="3" name="文本占位符 2"/>
          <p:cNvSpPr>
            <a:spLocks noGrp="1"/>
          </p:cNvSpPr>
          <p:nvPr>
            <p:ph type="body" sz="quarter" idx="10"/>
          </p:nvPr>
        </p:nvSpPr>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3749" y="46397"/>
            <a:ext cx="7921625" cy="593682"/>
          </a:xfrm>
        </p:spPr>
        <p:txBody>
          <a:bodyPr/>
          <a:lstStyle/>
          <a:p>
            <a:r>
              <a:rPr lang="zh-CN" altLang="en-US" dirty="0"/>
              <a:t>功能列表</a:t>
            </a:r>
            <a:endParaRPr lang="zh-CN" altLang="en-US" dirty="0"/>
          </a:p>
        </p:txBody>
      </p:sp>
      <p:sp>
        <p:nvSpPr>
          <p:cNvPr id="3" name="页脚占位符 2"/>
          <p:cNvSpPr>
            <a:spLocks noGrp="1"/>
          </p:cNvSpPr>
          <p:nvPr>
            <p:ph type="ftr" sz="quarter" idx="11"/>
          </p:nvPr>
        </p:nvSpPr>
        <p:spPr/>
        <p:txBody>
          <a:bodyPr/>
          <a:lstStyle/>
          <a:p>
            <a:r>
              <a:rPr lang="en-US"/>
              <a:t>Converting your business from Good to Great.</a:t>
            </a:r>
            <a:endParaRPr lang="en-US"/>
          </a:p>
        </p:txBody>
      </p:sp>
      <p:sp>
        <p:nvSpPr>
          <p:cNvPr id="4" name="灯片编号占位符 3"/>
          <p:cNvSpPr>
            <a:spLocks noGrp="1"/>
          </p:cNvSpPr>
          <p:nvPr>
            <p:ph type="sldNum" sz="quarter" idx="12"/>
          </p:nvPr>
        </p:nvSpPr>
        <p:spPr/>
        <p:txBody>
          <a:bodyPr/>
          <a:lstStyle/>
          <a:p>
            <a:fld id="{8409FBBB-C588-4B8D-A7FF-E25C81CC24C8}" type="slidenum">
              <a:rPr lang="en-US" smtClean="0"/>
            </a:fld>
            <a:endParaRPr lang="en-US" dirty="0"/>
          </a:p>
        </p:txBody>
      </p:sp>
      <p:sp>
        <p:nvSpPr>
          <p:cNvPr id="5" name="文本占位符 4"/>
          <p:cNvSpPr>
            <a:spLocks noGrp="1"/>
          </p:cNvSpPr>
          <p:nvPr>
            <p:ph type="body" sz="quarter" idx="13"/>
          </p:nvPr>
        </p:nvSpPr>
        <p:spPr/>
        <p:txBody>
          <a:bodyPr/>
          <a:lstStyle/>
          <a:p>
            <a:endParaRPr lang="zh-CN" altLang="en-US" dirty="0"/>
          </a:p>
        </p:txBody>
      </p:sp>
      <p:graphicFrame>
        <p:nvGraphicFramePr>
          <p:cNvPr id="7" name="表格 7"/>
          <p:cNvGraphicFramePr>
            <a:graphicFrameLocks noGrp="1"/>
          </p:cNvGraphicFramePr>
          <p:nvPr/>
        </p:nvGraphicFramePr>
        <p:xfrm>
          <a:off x="2135189" y="2941713"/>
          <a:ext cx="7922260" cy="1525270"/>
        </p:xfrm>
        <a:graphic>
          <a:graphicData uri="http://schemas.openxmlformats.org/drawingml/2006/table">
            <a:tbl>
              <a:tblPr firstRow="1" bandRow="1">
                <a:tableStyleId>{BDBED569-4797-4DF1-A0F4-6AAB3CD982D8}</a:tableStyleId>
              </a:tblPr>
              <a:tblGrid>
                <a:gridCol w="1980565"/>
                <a:gridCol w="1980565"/>
                <a:gridCol w="1980565"/>
                <a:gridCol w="1980565"/>
              </a:tblGrid>
              <a:tr h="442595">
                <a:tc>
                  <a:txBody>
                    <a:bodyPr/>
                    <a:lstStyle/>
                    <a:p>
                      <a:r>
                        <a:rPr lang="zh-CN" altLang="en-US" b="0" dirty="0"/>
                        <a:t>翻译项目管理</a:t>
                      </a:r>
                      <a:endParaRPr lang="zh-CN" altLang="en-US" b="0" dirty="0"/>
                    </a:p>
                  </a:txBody>
                  <a:tcPr/>
                </a:tc>
                <a:tc>
                  <a:txBody>
                    <a:bodyPr/>
                    <a:lstStyle/>
                    <a:p>
                      <a:r>
                        <a:rPr lang="zh-CN" altLang="en-US" b="0" dirty="0"/>
                        <a:t>团队管理</a:t>
                      </a:r>
                      <a:endParaRPr lang="zh-CN" alt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dirty="0"/>
                        <a:t>翻译记忆库</a:t>
                      </a:r>
                      <a:endParaRPr lang="zh-CN" alt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dirty="0"/>
                        <a:t>翻译术语库</a:t>
                      </a:r>
                      <a:endParaRPr lang="zh-CN" altLang="en-US" b="0" dirty="0"/>
                    </a:p>
                  </a:txBody>
                  <a:tcPr/>
                </a:tc>
              </a:tr>
              <a:tr h="44259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QA</a:t>
                      </a:r>
                      <a:r>
                        <a:rPr lang="zh-CN" altLang="en-US" dirty="0"/>
                        <a:t>质量保证</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dirty="0"/>
                        <a:t>预翻译</a:t>
                      </a:r>
                      <a:endParaRPr lang="zh-CN" altLang="en-US" b="0" dirty="0"/>
                    </a:p>
                  </a:txBody>
                  <a:tcPr/>
                </a:tc>
                <a:tc>
                  <a:txBody>
                    <a:bodyPr/>
                    <a:lstStyle/>
                    <a:p>
                      <a:r>
                        <a:rPr lang="zh-CN" altLang="en-US" dirty="0"/>
                        <a:t>机器翻译</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可视化文档拆分</a:t>
                      </a:r>
                      <a:endParaRPr lang="zh-CN" altLang="en-US" dirty="0"/>
                    </a:p>
                  </a:txBody>
                  <a:tcPr/>
                </a:tc>
              </a:tr>
              <a:tr h="64008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智能统计</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dirty="0"/>
                        <a:t>支持多格式、多语种</a:t>
                      </a:r>
                      <a:endParaRPr lang="zh-CN" altLang="en-US" b="0" dirty="0"/>
                    </a:p>
                  </a:txBody>
                  <a:tcPr/>
                </a:tc>
                <a:tc>
                  <a:txBody>
                    <a:bodyPr/>
                    <a:lstStyle/>
                    <a:p>
                      <a:endParaRPr lang="zh-CN" altLang="en-US" dirty="0"/>
                    </a:p>
                  </a:txBody>
                  <a:tcPr/>
                </a:tc>
                <a:tc>
                  <a:txBody>
                    <a:bodyPr/>
                    <a:lstStyle/>
                    <a:p>
                      <a:endParaRPr lang="zh-CN" altLang="en-US" dirty="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协作</a:t>
            </a:r>
            <a:endParaRPr lang="en-US" dirty="0"/>
          </a:p>
        </p:txBody>
      </p:sp>
      <p:sp>
        <p:nvSpPr>
          <p:cNvPr id="3" name="Footer Placeholder 2"/>
          <p:cNvSpPr>
            <a:spLocks noGrp="1"/>
          </p:cNvSpPr>
          <p:nvPr>
            <p:ph type="ftr" sz="quarter" idx="11"/>
          </p:nvPr>
        </p:nvSpPr>
        <p:spPr/>
        <p:txBody>
          <a:bodyPr/>
          <a:lstStyle/>
          <a:p>
            <a:r>
              <a:rPr lang="en-US" dirty="0"/>
              <a:t>Converting your business from Good to Great.</a:t>
            </a:r>
            <a:endParaRPr lang="en-US" dirty="0"/>
          </a:p>
        </p:txBody>
      </p:sp>
      <p:sp>
        <p:nvSpPr>
          <p:cNvPr id="4" name="Slide Number Placeholder 3"/>
          <p:cNvSpPr>
            <a:spLocks noGrp="1"/>
          </p:cNvSpPr>
          <p:nvPr>
            <p:ph type="sldNum" sz="quarter" idx="12"/>
          </p:nvPr>
        </p:nvSpPr>
        <p:spPr/>
        <p:txBody>
          <a:bodyPr/>
          <a:lstStyle/>
          <a:p>
            <a:fld id="{8409FBBB-C588-4B8D-A7FF-E25C81CC24C8}" type="slidenum">
              <a:rPr lang="en-US" smtClean="0"/>
            </a:fld>
            <a:endParaRPr lang="en-US" dirty="0"/>
          </a:p>
        </p:txBody>
      </p:sp>
      <p:sp>
        <p:nvSpPr>
          <p:cNvPr id="7" name="Freeform 114"/>
          <p:cNvSpPr>
            <a:spLocks noEditPoints="1"/>
          </p:cNvSpPr>
          <p:nvPr/>
        </p:nvSpPr>
        <p:spPr bwMode="auto">
          <a:xfrm>
            <a:off x="5924550" y="4248149"/>
            <a:ext cx="346075" cy="828675"/>
          </a:xfrm>
          <a:custGeom>
            <a:avLst/>
            <a:gdLst>
              <a:gd name="T0" fmla="*/ 38 w 109"/>
              <a:gd name="T1" fmla="*/ 34 h 261"/>
              <a:gd name="T2" fmla="*/ 40 w 109"/>
              <a:gd name="T3" fmla="*/ 36 h 261"/>
              <a:gd name="T4" fmla="*/ 41 w 109"/>
              <a:gd name="T5" fmla="*/ 37 h 261"/>
              <a:gd name="T6" fmla="*/ 45 w 109"/>
              <a:gd name="T7" fmla="*/ 39 h 261"/>
              <a:gd name="T8" fmla="*/ 45 w 109"/>
              <a:gd name="T9" fmla="*/ 39 h 261"/>
              <a:gd name="T10" fmla="*/ 55 w 109"/>
              <a:gd name="T11" fmla="*/ 42 h 261"/>
              <a:gd name="T12" fmla="*/ 64 w 109"/>
              <a:gd name="T13" fmla="*/ 39 h 261"/>
              <a:gd name="T14" fmla="*/ 69 w 109"/>
              <a:gd name="T15" fmla="*/ 36 h 261"/>
              <a:gd name="T16" fmla="*/ 69 w 109"/>
              <a:gd name="T17" fmla="*/ 36 h 261"/>
              <a:gd name="T18" fmla="*/ 76 w 109"/>
              <a:gd name="T19" fmla="*/ 20 h 261"/>
              <a:gd name="T20" fmla="*/ 76 w 109"/>
              <a:gd name="T21" fmla="*/ 19 h 261"/>
              <a:gd name="T22" fmla="*/ 66 w 109"/>
              <a:gd name="T23" fmla="*/ 3 h 261"/>
              <a:gd name="T24" fmla="*/ 66 w 109"/>
              <a:gd name="T25" fmla="*/ 3 h 261"/>
              <a:gd name="T26" fmla="*/ 65 w 109"/>
              <a:gd name="T27" fmla="*/ 3 h 261"/>
              <a:gd name="T28" fmla="*/ 58 w 109"/>
              <a:gd name="T29" fmla="*/ 0 h 261"/>
              <a:gd name="T30" fmla="*/ 58 w 109"/>
              <a:gd name="T31" fmla="*/ 0 h 261"/>
              <a:gd name="T32" fmla="*/ 55 w 109"/>
              <a:gd name="T33" fmla="*/ 0 h 261"/>
              <a:gd name="T34" fmla="*/ 42 w 109"/>
              <a:gd name="T35" fmla="*/ 4 h 261"/>
              <a:gd name="T36" fmla="*/ 42 w 109"/>
              <a:gd name="T37" fmla="*/ 5 h 261"/>
              <a:gd name="T38" fmla="*/ 42 w 109"/>
              <a:gd name="T39" fmla="*/ 5 h 261"/>
              <a:gd name="T40" fmla="*/ 41 w 109"/>
              <a:gd name="T41" fmla="*/ 5 h 261"/>
              <a:gd name="T42" fmla="*/ 41 w 109"/>
              <a:gd name="T43" fmla="*/ 5 h 261"/>
              <a:gd name="T44" fmla="*/ 40 w 109"/>
              <a:gd name="T45" fmla="*/ 6 h 261"/>
              <a:gd name="T46" fmla="*/ 39 w 109"/>
              <a:gd name="T47" fmla="*/ 8 h 261"/>
              <a:gd name="T48" fmla="*/ 38 w 109"/>
              <a:gd name="T49" fmla="*/ 9 h 261"/>
              <a:gd name="T50" fmla="*/ 37 w 109"/>
              <a:gd name="T51" fmla="*/ 10 h 261"/>
              <a:gd name="T52" fmla="*/ 36 w 109"/>
              <a:gd name="T53" fmla="*/ 12 h 261"/>
              <a:gd name="T54" fmla="*/ 36 w 109"/>
              <a:gd name="T55" fmla="*/ 12 h 261"/>
              <a:gd name="T56" fmla="*/ 36 w 109"/>
              <a:gd name="T57" fmla="*/ 13 h 261"/>
              <a:gd name="T58" fmla="*/ 35 w 109"/>
              <a:gd name="T59" fmla="*/ 13 h 261"/>
              <a:gd name="T60" fmla="*/ 35 w 109"/>
              <a:gd name="T61" fmla="*/ 14 h 261"/>
              <a:gd name="T62" fmla="*/ 34 w 109"/>
              <a:gd name="T63" fmla="*/ 19 h 261"/>
              <a:gd name="T64" fmla="*/ 37 w 109"/>
              <a:gd name="T65" fmla="*/ 33 h 261"/>
              <a:gd name="T66" fmla="*/ 38 w 109"/>
              <a:gd name="T67" fmla="*/ 34 h 261"/>
              <a:gd name="T68" fmla="*/ 99 w 109"/>
              <a:gd name="T69" fmla="*/ 70 h 261"/>
              <a:gd name="T70" fmla="*/ 74 w 109"/>
              <a:gd name="T71" fmla="*/ 46 h 261"/>
              <a:gd name="T72" fmla="*/ 35 w 109"/>
              <a:gd name="T73" fmla="*/ 46 h 261"/>
              <a:gd name="T74" fmla="*/ 11 w 109"/>
              <a:gd name="T75" fmla="*/ 70 h 261"/>
              <a:gd name="T76" fmla="*/ 0 w 109"/>
              <a:gd name="T77" fmla="*/ 138 h 261"/>
              <a:gd name="T78" fmla="*/ 12 w 109"/>
              <a:gd name="T79" fmla="*/ 146 h 261"/>
              <a:gd name="T80" fmla="*/ 17 w 109"/>
              <a:gd name="T81" fmla="*/ 135 h 261"/>
              <a:gd name="T82" fmla="*/ 26 w 109"/>
              <a:gd name="T83" fmla="*/ 80 h 261"/>
              <a:gd name="T84" fmla="*/ 26 w 109"/>
              <a:gd name="T85" fmla="*/ 80 h 261"/>
              <a:gd name="T86" fmla="*/ 26 w 109"/>
              <a:gd name="T87" fmla="*/ 146 h 261"/>
              <a:gd name="T88" fmla="*/ 26 w 109"/>
              <a:gd name="T89" fmla="*/ 146 h 261"/>
              <a:gd name="T90" fmla="*/ 26 w 109"/>
              <a:gd name="T91" fmla="*/ 167 h 261"/>
              <a:gd name="T92" fmla="*/ 26 w 109"/>
              <a:gd name="T93" fmla="*/ 243 h 261"/>
              <a:gd name="T94" fmla="*/ 26 w 109"/>
              <a:gd name="T95" fmla="*/ 243 h 261"/>
              <a:gd name="T96" fmla="*/ 26 w 109"/>
              <a:gd name="T97" fmla="*/ 244 h 261"/>
              <a:gd name="T98" fmla="*/ 26 w 109"/>
              <a:gd name="T99" fmla="*/ 244 h 261"/>
              <a:gd name="T100" fmla="*/ 50 w 109"/>
              <a:gd name="T101" fmla="*/ 244 h 261"/>
              <a:gd name="T102" fmla="*/ 50 w 109"/>
              <a:gd name="T103" fmla="*/ 146 h 261"/>
              <a:gd name="T104" fmla="*/ 59 w 109"/>
              <a:gd name="T105" fmla="*/ 146 h 261"/>
              <a:gd name="T106" fmla="*/ 59 w 109"/>
              <a:gd name="T107" fmla="*/ 243 h 261"/>
              <a:gd name="T108" fmla="*/ 83 w 109"/>
              <a:gd name="T109" fmla="*/ 244 h 261"/>
              <a:gd name="T110" fmla="*/ 83 w 109"/>
              <a:gd name="T111" fmla="*/ 80 h 261"/>
              <a:gd name="T112" fmla="*/ 84 w 109"/>
              <a:gd name="T113" fmla="*/ 80 h 261"/>
              <a:gd name="T114" fmla="*/ 92 w 109"/>
              <a:gd name="T115" fmla="*/ 135 h 261"/>
              <a:gd name="T116" fmla="*/ 97 w 109"/>
              <a:gd name="T117" fmla="*/ 146 h 261"/>
              <a:gd name="T118" fmla="*/ 109 w 109"/>
              <a:gd name="T119" fmla="*/ 138 h 261"/>
              <a:gd name="T120" fmla="*/ 99 w 109"/>
              <a:gd name="T121" fmla="*/ 7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 h="261">
                <a:moveTo>
                  <a:pt x="38" y="34"/>
                </a:moveTo>
                <a:cubicBezTo>
                  <a:pt x="39" y="34"/>
                  <a:pt x="39" y="35"/>
                  <a:pt x="40" y="36"/>
                </a:cubicBezTo>
                <a:cubicBezTo>
                  <a:pt x="41" y="37"/>
                  <a:pt x="41" y="37"/>
                  <a:pt x="41" y="37"/>
                </a:cubicBezTo>
                <a:cubicBezTo>
                  <a:pt x="42" y="38"/>
                  <a:pt x="43" y="39"/>
                  <a:pt x="45" y="39"/>
                </a:cubicBezTo>
                <a:cubicBezTo>
                  <a:pt x="45" y="39"/>
                  <a:pt x="45" y="39"/>
                  <a:pt x="45" y="39"/>
                </a:cubicBezTo>
                <a:cubicBezTo>
                  <a:pt x="48" y="41"/>
                  <a:pt x="51" y="42"/>
                  <a:pt x="55" y="42"/>
                </a:cubicBezTo>
                <a:cubicBezTo>
                  <a:pt x="58" y="42"/>
                  <a:pt x="62" y="41"/>
                  <a:pt x="64" y="39"/>
                </a:cubicBezTo>
                <a:cubicBezTo>
                  <a:pt x="66" y="39"/>
                  <a:pt x="68" y="38"/>
                  <a:pt x="69" y="36"/>
                </a:cubicBezTo>
                <a:cubicBezTo>
                  <a:pt x="69" y="36"/>
                  <a:pt x="69" y="36"/>
                  <a:pt x="69" y="36"/>
                </a:cubicBezTo>
                <a:cubicBezTo>
                  <a:pt x="74" y="31"/>
                  <a:pt x="76" y="25"/>
                  <a:pt x="76" y="20"/>
                </a:cubicBezTo>
                <a:cubicBezTo>
                  <a:pt x="76" y="19"/>
                  <a:pt x="76" y="19"/>
                  <a:pt x="76" y="19"/>
                </a:cubicBezTo>
                <a:cubicBezTo>
                  <a:pt x="75" y="13"/>
                  <a:pt x="71" y="7"/>
                  <a:pt x="66" y="3"/>
                </a:cubicBezTo>
                <a:cubicBezTo>
                  <a:pt x="66" y="3"/>
                  <a:pt x="66" y="3"/>
                  <a:pt x="66" y="3"/>
                </a:cubicBezTo>
                <a:cubicBezTo>
                  <a:pt x="65" y="3"/>
                  <a:pt x="65" y="3"/>
                  <a:pt x="65" y="3"/>
                </a:cubicBezTo>
                <a:cubicBezTo>
                  <a:pt x="63" y="1"/>
                  <a:pt x="60" y="1"/>
                  <a:pt x="58" y="0"/>
                </a:cubicBezTo>
                <a:cubicBezTo>
                  <a:pt x="58" y="0"/>
                  <a:pt x="58" y="0"/>
                  <a:pt x="58" y="0"/>
                </a:cubicBezTo>
                <a:cubicBezTo>
                  <a:pt x="57" y="0"/>
                  <a:pt x="56" y="0"/>
                  <a:pt x="55" y="0"/>
                </a:cubicBezTo>
                <a:cubicBezTo>
                  <a:pt x="50" y="0"/>
                  <a:pt x="46" y="2"/>
                  <a:pt x="42" y="4"/>
                </a:cubicBezTo>
                <a:cubicBezTo>
                  <a:pt x="42" y="5"/>
                  <a:pt x="42" y="5"/>
                  <a:pt x="42" y="5"/>
                </a:cubicBezTo>
                <a:cubicBezTo>
                  <a:pt x="42" y="5"/>
                  <a:pt x="42" y="5"/>
                  <a:pt x="42" y="5"/>
                </a:cubicBezTo>
                <a:cubicBezTo>
                  <a:pt x="41" y="5"/>
                  <a:pt x="41" y="5"/>
                  <a:pt x="41" y="5"/>
                </a:cubicBezTo>
                <a:cubicBezTo>
                  <a:pt x="41" y="5"/>
                  <a:pt x="41" y="5"/>
                  <a:pt x="41" y="5"/>
                </a:cubicBezTo>
                <a:cubicBezTo>
                  <a:pt x="40" y="6"/>
                  <a:pt x="40" y="6"/>
                  <a:pt x="40" y="6"/>
                </a:cubicBezTo>
                <a:cubicBezTo>
                  <a:pt x="39" y="7"/>
                  <a:pt x="39" y="7"/>
                  <a:pt x="39" y="8"/>
                </a:cubicBezTo>
                <a:cubicBezTo>
                  <a:pt x="38" y="9"/>
                  <a:pt x="38" y="9"/>
                  <a:pt x="38" y="9"/>
                </a:cubicBezTo>
                <a:cubicBezTo>
                  <a:pt x="37" y="10"/>
                  <a:pt x="37" y="10"/>
                  <a:pt x="37" y="10"/>
                </a:cubicBezTo>
                <a:cubicBezTo>
                  <a:pt x="37" y="10"/>
                  <a:pt x="36" y="11"/>
                  <a:pt x="36" y="12"/>
                </a:cubicBezTo>
                <a:cubicBezTo>
                  <a:pt x="36" y="12"/>
                  <a:pt x="36" y="12"/>
                  <a:pt x="36" y="12"/>
                </a:cubicBezTo>
                <a:cubicBezTo>
                  <a:pt x="36" y="13"/>
                  <a:pt x="36" y="13"/>
                  <a:pt x="36" y="13"/>
                </a:cubicBezTo>
                <a:cubicBezTo>
                  <a:pt x="35" y="13"/>
                  <a:pt x="35" y="13"/>
                  <a:pt x="35" y="13"/>
                </a:cubicBezTo>
                <a:cubicBezTo>
                  <a:pt x="35" y="14"/>
                  <a:pt x="35" y="14"/>
                  <a:pt x="35" y="14"/>
                </a:cubicBezTo>
                <a:cubicBezTo>
                  <a:pt x="34" y="15"/>
                  <a:pt x="34" y="17"/>
                  <a:pt x="34" y="19"/>
                </a:cubicBezTo>
                <a:cubicBezTo>
                  <a:pt x="33" y="24"/>
                  <a:pt x="34" y="28"/>
                  <a:pt x="37" y="33"/>
                </a:cubicBezTo>
                <a:lnTo>
                  <a:pt x="38" y="34"/>
                </a:lnTo>
                <a:close/>
                <a:moveTo>
                  <a:pt x="99" y="70"/>
                </a:moveTo>
                <a:cubicBezTo>
                  <a:pt x="96" y="56"/>
                  <a:pt x="90" y="46"/>
                  <a:pt x="74" y="46"/>
                </a:cubicBezTo>
                <a:cubicBezTo>
                  <a:pt x="35" y="46"/>
                  <a:pt x="35" y="46"/>
                  <a:pt x="35" y="46"/>
                </a:cubicBezTo>
                <a:cubicBezTo>
                  <a:pt x="19" y="46"/>
                  <a:pt x="13" y="56"/>
                  <a:pt x="11" y="70"/>
                </a:cubicBezTo>
                <a:cubicBezTo>
                  <a:pt x="0" y="138"/>
                  <a:pt x="0" y="138"/>
                  <a:pt x="0" y="138"/>
                </a:cubicBezTo>
                <a:cubicBezTo>
                  <a:pt x="0" y="145"/>
                  <a:pt x="6" y="150"/>
                  <a:pt x="12" y="146"/>
                </a:cubicBezTo>
                <a:cubicBezTo>
                  <a:pt x="17" y="143"/>
                  <a:pt x="16" y="139"/>
                  <a:pt x="17" y="135"/>
                </a:cubicBezTo>
                <a:cubicBezTo>
                  <a:pt x="18" y="129"/>
                  <a:pt x="26" y="84"/>
                  <a:pt x="26" y="80"/>
                </a:cubicBezTo>
                <a:cubicBezTo>
                  <a:pt x="26" y="80"/>
                  <a:pt x="26" y="80"/>
                  <a:pt x="26" y="80"/>
                </a:cubicBezTo>
                <a:cubicBezTo>
                  <a:pt x="26" y="146"/>
                  <a:pt x="26" y="146"/>
                  <a:pt x="26" y="146"/>
                </a:cubicBezTo>
                <a:cubicBezTo>
                  <a:pt x="26" y="146"/>
                  <a:pt x="26" y="146"/>
                  <a:pt x="26" y="146"/>
                </a:cubicBezTo>
                <a:cubicBezTo>
                  <a:pt x="26" y="167"/>
                  <a:pt x="26" y="167"/>
                  <a:pt x="26" y="167"/>
                </a:cubicBezTo>
                <a:cubicBezTo>
                  <a:pt x="26" y="207"/>
                  <a:pt x="26" y="243"/>
                  <a:pt x="26" y="243"/>
                </a:cubicBezTo>
                <a:cubicBezTo>
                  <a:pt x="26" y="243"/>
                  <a:pt x="26" y="243"/>
                  <a:pt x="26" y="243"/>
                </a:cubicBezTo>
                <a:cubicBezTo>
                  <a:pt x="26" y="244"/>
                  <a:pt x="26" y="244"/>
                  <a:pt x="26" y="244"/>
                </a:cubicBezTo>
                <a:cubicBezTo>
                  <a:pt x="26" y="244"/>
                  <a:pt x="26" y="244"/>
                  <a:pt x="26" y="244"/>
                </a:cubicBezTo>
                <a:cubicBezTo>
                  <a:pt x="27" y="261"/>
                  <a:pt x="50" y="260"/>
                  <a:pt x="50" y="244"/>
                </a:cubicBezTo>
                <a:cubicBezTo>
                  <a:pt x="50" y="212"/>
                  <a:pt x="50" y="179"/>
                  <a:pt x="50" y="146"/>
                </a:cubicBezTo>
                <a:cubicBezTo>
                  <a:pt x="59" y="146"/>
                  <a:pt x="59" y="146"/>
                  <a:pt x="59" y="146"/>
                </a:cubicBezTo>
                <a:cubicBezTo>
                  <a:pt x="59" y="243"/>
                  <a:pt x="59" y="243"/>
                  <a:pt x="59" y="243"/>
                </a:cubicBezTo>
                <a:cubicBezTo>
                  <a:pt x="59" y="261"/>
                  <a:pt x="83" y="260"/>
                  <a:pt x="83" y="244"/>
                </a:cubicBezTo>
                <a:cubicBezTo>
                  <a:pt x="84" y="190"/>
                  <a:pt x="83" y="134"/>
                  <a:pt x="83" y="80"/>
                </a:cubicBezTo>
                <a:cubicBezTo>
                  <a:pt x="84" y="80"/>
                  <a:pt x="84" y="80"/>
                  <a:pt x="84" y="80"/>
                </a:cubicBezTo>
                <a:cubicBezTo>
                  <a:pt x="84" y="84"/>
                  <a:pt x="91" y="129"/>
                  <a:pt x="92" y="135"/>
                </a:cubicBezTo>
                <a:cubicBezTo>
                  <a:pt x="93" y="139"/>
                  <a:pt x="92" y="143"/>
                  <a:pt x="97" y="146"/>
                </a:cubicBezTo>
                <a:cubicBezTo>
                  <a:pt x="103" y="150"/>
                  <a:pt x="109" y="145"/>
                  <a:pt x="109" y="138"/>
                </a:cubicBezTo>
                <a:lnTo>
                  <a:pt x="99" y="70"/>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8" name="Freeform 115"/>
          <p:cNvSpPr>
            <a:spLocks noEditPoints="1"/>
          </p:cNvSpPr>
          <p:nvPr/>
        </p:nvSpPr>
        <p:spPr bwMode="auto">
          <a:xfrm>
            <a:off x="2798763" y="4248150"/>
            <a:ext cx="346075" cy="828675"/>
          </a:xfrm>
          <a:custGeom>
            <a:avLst/>
            <a:gdLst>
              <a:gd name="T0" fmla="*/ 38 w 109"/>
              <a:gd name="T1" fmla="*/ 34 h 261"/>
              <a:gd name="T2" fmla="*/ 40 w 109"/>
              <a:gd name="T3" fmla="*/ 36 h 261"/>
              <a:gd name="T4" fmla="*/ 41 w 109"/>
              <a:gd name="T5" fmla="*/ 37 h 261"/>
              <a:gd name="T6" fmla="*/ 45 w 109"/>
              <a:gd name="T7" fmla="*/ 39 h 261"/>
              <a:gd name="T8" fmla="*/ 45 w 109"/>
              <a:gd name="T9" fmla="*/ 39 h 261"/>
              <a:gd name="T10" fmla="*/ 55 w 109"/>
              <a:gd name="T11" fmla="*/ 42 h 261"/>
              <a:gd name="T12" fmla="*/ 64 w 109"/>
              <a:gd name="T13" fmla="*/ 39 h 261"/>
              <a:gd name="T14" fmla="*/ 69 w 109"/>
              <a:gd name="T15" fmla="*/ 36 h 261"/>
              <a:gd name="T16" fmla="*/ 69 w 109"/>
              <a:gd name="T17" fmla="*/ 36 h 261"/>
              <a:gd name="T18" fmla="*/ 76 w 109"/>
              <a:gd name="T19" fmla="*/ 20 h 261"/>
              <a:gd name="T20" fmla="*/ 76 w 109"/>
              <a:gd name="T21" fmla="*/ 19 h 261"/>
              <a:gd name="T22" fmla="*/ 66 w 109"/>
              <a:gd name="T23" fmla="*/ 3 h 261"/>
              <a:gd name="T24" fmla="*/ 66 w 109"/>
              <a:gd name="T25" fmla="*/ 3 h 261"/>
              <a:gd name="T26" fmla="*/ 65 w 109"/>
              <a:gd name="T27" fmla="*/ 3 h 261"/>
              <a:gd name="T28" fmla="*/ 58 w 109"/>
              <a:gd name="T29" fmla="*/ 0 h 261"/>
              <a:gd name="T30" fmla="*/ 58 w 109"/>
              <a:gd name="T31" fmla="*/ 0 h 261"/>
              <a:gd name="T32" fmla="*/ 55 w 109"/>
              <a:gd name="T33" fmla="*/ 0 h 261"/>
              <a:gd name="T34" fmla="*/ 42 w 109"/>
              <a:gd name="T35" fmla="*/ 4 h 261"/>
              <a:gd name="T36" fmla="*/ 42 w 109"/>
              <a:gd name="T37" fmla="*/ 5 h 261"/>
              <a:gd name="T38" fmla="*/ 42 w 109"/>
              <a:gd name="T39" fmla="*/ 5 h 261"/>
              <a:gd name="T40" fmla="*/ 41 w 109"/>
              <a:gd name="T41" fmla="*/ 5 h 261"/>
              <a:gd name="T42" fmla="*/ 41 w 109"/>
              <a:gd name="T43" fmla="*/ 5 h 261"/>
              <a:gd name="T44" fmla="*/ 40 w 109"/>
              <a:gd name="T45" fmla="*/ 6 h 261"/>
              <a:gd name="T46" fmla="*/ 38 w 109"/>
              <a:gd name="T47" fmla="*/ 8 h 261"/>
              <a:gd name="T48" fmla="*/ 38 w 109"/>
              <a:gd name="T49" fmla="*/ 9 h 261"/>
              <a:gd name="T50" fmla="*/ 37 w 109"/>
              <a:gd name="T51" fmla="*/ 10 h 261"/>
              <a:gd name="T52" fmla="*/ 36 w 109"/>
              <a:gd name="T53" fmla="*/ 12 h 261"/>
              <a:gd name="T54" fmla="*/ 36 w 109"/>
              <a:gd name="T55" fmla="*/ 12 h 261"/>
              <a:gd name="T56" fmla="*/ 36 w 109"/>
              <a:gd name="T57" fmla="*/ 13 h 261"/>
              <a:gd name="T58" fmla="*/ 35 w 109"/>
              <a:gd name="T59" fmla="*/ 13 h 261"/>
              <a:gd name="T60" fmla="*/ 35 w 109"/>
              <a:gd name="T61" fmla="*/ 14 h 261"/>
              <a:gd name="T62" fmla="*/ 34 w 109"/>
              <a:gd name="T63" fmla="*/ 19 h 261"/>
              <a:gd name="T64" fmla="*/ 37 w 109"/>
              <a:gd name="T65" fmla="*/ 33 h 261"/>
              <a:gd name="T66" fmla="*/ 38 w 109"/>
              <a:gd name="T67" fmla="*/ 34 h 261"/>
              <a:gd name="T68" fmla="*/ 99 w 109"/>
              <a:gd name="T69" fmla="*/ 70 h 261"/>
              <a:gd name="T70" fmla="*/ 74 w 109"/>
              <a:gd name="T71" fmla="*/ 46 h 261"/>
              <a:gd name="T72" fmla="*/ 35 w 109"/>
              <a:gd name="T73" fmla="*/ 46 h 261"/>
              <a:gd name="T74" fmla="*/ 10 w 109"/>
              <a:gd name="T75" fmla="*/ 70 h 261"/>
              <a:gd name="T76" fmla="*/ 0 w 109"/>
              <a:gd name="T77" fmla="*/ 138 h 261"/>
              <a:gd name="T78" fmla="*/ 12 w 109"/>
              <a:gd name="T79" fmla="*/ 146 h 261"/>
              <a:gd name="T80" fmla="*/ 17 w 109"/>
              <a:gd name="T81" fmla="*/ 135 h 261"/>
              <a:gd name="T82" fmla="*/ 26 w 109"/>
              <a:gd name="T83" fmla="*/ 80 h 261"/>
              <a:gd name="T84" fmla="*/ 26 w 109"/>
              <a:gd name="T85" fmla="*/ 80 h 261"/>
              <a:gd name="T86" fmla="*/ 26 w 109"/>
              <a:gd name="T87" fmla="*/ 146 h 261"/>
              <a:gd name="T88" fmla="*/ 26 w 109"/>
              <a:gd name="T89" fmla="*/ 146 h 261"/>
              <a:gd name="T90" fmla="*/ 26 w 109"/>
              <a:gd name="T91" fmla="*/ 167 h 261"/>
              <a:gd name="T92" fmla="*/ 26 w 109"/>
              <a:gd name="T93" fmla="*/ 243 h 261"/>
              <a:gd name="T94" fmla="*/ 26 w 109"/>
              <a:gd name="T95" fmla="*/ 243 h 261"/>
              <a:gd name="T96" fmla="*/ 26 w 109"/>
              <a:gd name="T97" fmla="*/ 244 h 261"/>
              <a:gd name="T98" fmla="*/ 26 w 109"/>
              <a:gd name="T99" fmla="*/ 244 h 261"/>
              <a:gd name="T100" fmla="*/ 50 w 109"/>
              <a:gd name="T101" fmla="*/ 244 h 261"/>
              <a:gd name="T102" fmla="*/ 50 w 109"/>
              <a:gd name="T103" fmla="*/ 146 h 261"/>
              <a:gd name="T104" fmla="*/ 59 w 109"/>
              <a:gd name="T105" fmla="*/ 146 h 261"/>
              <a:gd name="T106" fmla="*/ 59 w 109"/>
              <a:gd name="T107" fmla="*/ 243 h 261"/>
              <a:gd name="T108" fmla="*/ 83 w 109"/>
              <a:gd name="T109" fmla="*/ 244 h 261"/>
              <a:gd name="T110" fmla="*/ 83 w 109"/>
              <a:gd name="T111" fmla="*/ 80 h 261"/>
              <a:gd name="T112" fmla="*/ 83 w 109"/>
              <a:gd name="T113" fmla="*/ 80 h 261"/>
              <a:gd name="T114" fmla="*/ 92 w 109"/>
              <a:gd name="T115" fmla="*/ 135 h 261"/>
              <a:gd name="T116" fmla="*/ 97 w 109"/>
              <a:gd name="T117" fmla="*/ 146 h 261"/>
              <a:gd name="T118" fmla="*/ 109 w 109"/>
              <a:gd name="T119" fmla="*/ 138 h 261"/>
              <a:gd name="T120" fmla="*/ 99 w 109"/>
              <a:gd name="T121" fmla="*/ 7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 h="261">
                <a:moveTo>
                  <a:pt x="38" y="34"/>
                </a:moveTo>
                <a:cubicBezTo>
                  <a:pt x="38" y="34"/>
                  <a:pt x="39" y="35"/>
                  <a:pt x="40" y="36"/>
                </a:cubicBezTo>
                <a:cubicBezTo>
                  <a:pt x="41" y="37"/>
                  <a:pt x="41" y="37"/>
                  <a:pt x="41" y="37"/>
                </a:cubicBezTo>
                <a:cubicBezTo>
                  <a:pt x="42" y="38"/>
                  <a:pt x="43" y="39"/>
                  <a:pt x="45" y="39"/>
                </a:cubicBezTo>
                <a:cubicBezTo>
                  <a:pt x="45" y="39"/>
                  <a:pt x="45" y="39"/>
                  <a:pt x="45" y="39"/>
                </a:cubicBezTo>
                <a:cubicBezTo>
                  <a:pt x="48" y="41"/>
                  <a:pt x="51" y="42"/>
                  <a:pt x="55" y="42"/>
                </a:cubicBezTo>
                <a:cubicBezTo>
                  <a:pt x="58" y="42"/>
                  <a:pt x="61" y="41"/>
                  <a:pt x="64" y="39"/>
                </a:cubicBezTo>
                <a:cubicBezTo>
                  <a:pt x="66" y="39"/>
                  <a:pt x="67" y="38"/>
                  <a:pt x="69" y="36"/>
                </a:cubicBezTo>
                <a:cubicBezTo>
                  <a:pt x="69" y="36"/>
                  <a:pt x="69" y="36"/>
                  <a:pt x="69" y="36"/>
                </a:cubicBezTo>
                <a:cubicBezTo>
                  <a:pt x="74" y="31"/>
                  <a:pt x="76" y="25"/>
                  <a:pt x="76" y="20"/>
                </a:cubicBezTo>
                <a:cubicBezTo>
                  <a:pt x="76" y="19"/>
                  <a:pt x="76" y="19"/>
                  <a:pt x="76" y="19"/>
                </a:cubicBezTo>
                <a:cubicBezTo>
                  <a:pt x="75" y="13"/>
                  <a:pt x="71" y="7"/>
                  <a:pt x="66" y="3"/>
                </a:cubicBezTo>
                <a:cubicBezTo>
                  <a:pt x="66" y="3"/>
                  <a:pt x="66" y="3"/>
                  <a:pt x="66" y="3"/>
                </a:cubicBezTo>
                <a:cubicBezTo>
                  <a:pt x="65" y="3"/>
                  <a:pt x="65" y="3"/>
                  <a:pt x="65" y="3"/>
                </a:cubicBezTo>
                <a:cubicBezTo>
                  <a:pt x="63" y="1"/>
                  <a:pt x="60" y="1"/>
                  <a:pt x="58" y="0"/>
                </a:cubicBezTo>
                <a:cubicBezTo>
                  <a:pt x="58" y="0"/>
                  <a:pt x="58" y="0"/>
                  <a:pt x="58" y="0"/>
                </a:cubicBezTo>
                <a:cubicBezTo>
                  <a:pt x="57" y="0"/>
                  <a:pt x="56" y="0"/>
                  <a:pt x="55" y="0"/>
                </a:cubicBezTo>
                <a:cubicBezTo>
                  <a:pt x="50" y="0"/>
                  <a:pt x="46" y="2"/>
                  <a:pt x="42" y="4"/>
                </a:cubicBezTo>
                <a:cubicBezTo>
                  <a:pt x="42" y="5"/>
                  <a:pt x="42" y="5"/>
                  <a:pt x="42" y="5"/>
                </a:cubicBezTo>
                <a:cubicBezTo>
                  <a:pt x="42" y="5"/>
                  <a:pt x="42" y="5"/>
                  <a:pt x="42" y="5"/>
                </a:cubicBezTo>
                <a:cubicBezTo>
                  <a:pt x="41" y="5"/>
                  <a:pt x="41" y="5"/>
                  <a:pt x="41" y="5"/>
                </a:cubicBezTo>
                <a:cubicBezTo>
                  <a:pt x="41" y="5"/>
                  <a:pt x="41" y="5"/>
                  <a:pt x="41" y="5"/>
                </a:cubicBezTo>
                <a:cubicBezTo>
                  <a:pt x="40" y="6"/>
                  <a:pt x="40" y="6"/>
                  <a:pt x="40" y="6"/>
                </a:cubicBezTo>
                <a:cubicBezTo>
                  <a:pt x="39" y="7"/>
                  <a:pt x="39" y="7"/>
                  <a:pt x="38" y="8"/>
                </a:cubicBezTo>
                <a:cubicBezTo>
                  <a:pt x="38" y="9"/>
                  <a:pt x="38" y="9"/>
                  <a:pt x="38" y="9"/>
                </a:cubicBezTo>
                <a:cubicBezTo>
                  <a:pt x="37" y="10"/>
                  <a:pt x="37" y="10"/>
                  <a:pt x="37" y="10"/>
                </a:cubicBezTo>
                <a:cubicBezTo>
                  <a:pt x="37" y="10"/>
                  <a:pt x="36" y="11"/>
                  <a:pt x="36" y="12"/>
                </a:cubicBezTo>
                <a:cubicBezTo>
                  <a:pt x="36" y="12"/>
                  <a:pt x="36" y="12"/>
                  <a:pt x="36" y="12"/>
                </a:cubicBezTo>
                <a:cubicBezTo>
                  <a:pt x="36" y="13"/>
                  <a:pt x="36" y="13"/>
                  <a:pt x="36" y="13"/>
                </a:cubicBezTo>
                <a:cubicBezTo>
                  <a:pt x="35" y="13"/>
                  <a:pt x="35" y="13"/>
                  <a:pt x="35" y="13"/>
                </a:cubicBezTo>
                <a:cubicBezTo>
                  <a:pt x="35" y="14"/>
                  <a:pt x="35" y="14"/>
                  <a:pt x="35" y="14"/>
                </a:cubicBezTo>
                <a:cubicBezTo>
                  <a:pt x="34" y="15"/>
                  <a:pt x="34" y="17"/>
                  <a:pt x="34" y="19"/>
                </a:cubicBezTo>
                <a:cubicBezTo>
                  <a:pt x="33" y="24"/>
                  <a:pt x="34" y="28"/>
                  <a:pt x="37" y="33"/>
                </a:cubicBezTo>
                <a:lnTo>
                  <a:pt x="38" y="34"/>
                </a:lnTo>
                <a:close/>
                <a:moveTo>
                  <a:pt x="99" y="70"/>
                </a:moveTo>
                <a:cubicBezTo>
                  <a:pt x="96" y="56"/>
                  <a:pt x="90" y="46"/>
                  <a:pt x="74" y="46"/>
                </a:cubicBezTo>
                <a:cubicBezTo>
                  <a:pt x="35" y="46"/>
                  <a:pt x="35" y="46"/>
                  <a:pt x="35" y="46"/>
                </a:cubicBezTo>
                <a:cubicBezTo>
                  <a:pt x="19" y="46"/>
                  <a:pt x="13" y="56"/>
                  <a:pt x="10" y="70"/>
                </a:cubicBezTo>
                <a:cubicBezTo>
                  <a:pt x="0" y="138"/>
                  <a:pt x="0" y="138"/>
                  <a:pt x="0" y="138"/>
                </a:cubicBezTo>
                <a:cubicBezTo>
                  <a:pt x="0" y="145"/>
                  <a:pt x="6" y="150"/>
                  <a:pt x="12" y="146"/>
                </a:cubicBezTo>
                <a:cubicBezTo>
                  <a:pt x="17" y="143"/>
                  <a:pt x="16" y="139"/>
                  <a:pt x="17" y="135"/>
                </a:cubicBezTo>
                <a:cubicBezTo>
                  <a:pt x="18" y="129"/>
                  <a:pt x="26" y="84"/>
                  <a:pt x="26" y="80"/>
                </a:cubicBezTo>
                <a:cubicBezTo>
                  <a:pt x="26" y="80"/>
                  <a:pt x="26" y="80"/>
                  <a:pt x="26" y="80"/>
                </a:cubicBezTo>
                <a:cubicBezTo>
                  <a:pt x="26" y="146"/>
                  <a:pt x="26" y="146"/>
                  <a:pt x="26" y="146"/>
                </a:cubicBezTo>
                <a:cubicBezTo>
                  <a:pt x="26" y="146"/>
                  <a:pt x="26" y="146"/>
                  <a:pt x="26" y="146"/>
                </a:cubicBezTo>
                <a:cubicBezTo>
                  <a:pt x="26" y="167"/>
                  <a:pt x="26" y="167"/>
                  <a:pt x="26" y="167"/>
                </a:cubicBezTo>
                <a:cubicBezTo>
                  <a:pt x="26" y="207"/>
                  <a:pt x="26" y="243"/>
                  <a:pt x="26" y="243"/>
                </a:cubicBezTo>
                <a:cubicBezTo>
                  <a:pt x="26" y="243"/>
                  <a:pt x="26" y="243"/>
                  <a:pt x="26" y="243"/>
                </a:cubicBezTo>
                <a:cubicBezTo>
                  <a:pt x="26" y="244"/>
                  <a:pt x="26" y="244"/>
                  <a:pt x="26" y="244"/>
                </a:cubicBezTo>
                <a:cubicBezTo>
                  <a:pt x="26" y="244"/>
                  <a:pt x="26" y="244"/>
                  <a:pt x="26" y="244"/>
                </a:cubicBezTo>
                <a:cubicBezTo>
                  <a:pt x="27" y="261"/>
                  <a:pt x="50" y="260"/>
                  <a:pt x="50" y="244"/>
                </a:cubicBezTo>
                <a:cubicBezTo>
                  <a:pt x="50" y="212"/>
                  <a:pt x="50" y="179"/>
                  <a:pt x="50" y="146"/>
                </a:cubicBezTo>
                <a:cubicBezTo>
                  <a:pt x="59" y="146"/>
                  <a:pt x="59" y="146"/>
                  <a:pt x="59" y="146"/>
                </a:cubicBezTo>
                <a:cubicBezTo>
                  <a:pt x="59" y="243"/>
                  <a:pt x="59" y="243"/>
                  <a:pt x="59" y="243"/>
                </a:cubicBezTo>
                <a:cubicBezTo>
                  <a:pt x="59" y="261"/>
                  <a:pt x="83" y="260"/>
                  <a:pt x="83" y="244"/>
                </a:cubicBezTo>
                <a:cubicBezTo>
                  <a:pt x="83" y="190"/>
                  <a:pt x="83" y="134"/>
                  <a:pt x="83" y="80"/>
                </a:cubicBezTo>
                <a:cubicBezTo>
                  <a:pt x="83" y="80"/>
                  <a:pt x="83" y="80"/>
                  <a:pt x="83" y="80"/>
                </a:cubicBezTo>
                <a:cubicBezTo>
                  <a:pt x="83" y="84"/>
                  <a:pt x="91" y="129"/>
                  <a:pt x="92" y="135"/>
                </a:cubicBezTo>
                <a:cubicBezTo>
                  <a:pt x="93" y="139"/>
                  <a:pt x="92" y="143"/>
                  <a:pt x="97" y="146"/>
                </a:cubicBezTo>
                <a:cubicBezTo>
                  <a:pt x="103" y="150"/>
                  <a:pt x="109" y="145"/>
                  <a:pt x="109" y="138"/>
                </a:cubicBezTo>
                <a:lnTo>
                  <a:pt x="99" y="70"/>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9" name="Freeform 116"/>
          <p:cNvSpPr>
            <a:spLocks noEditPoints="1"/>
          </p:cNvSpPr>
          <p:nvPr/>
        </p:nvSpPr>
        <p:spPr bwMode="auto">
          <a:xfrm>
            <a:off x="3424238" y="4248150"/>
            <a:ext cx="346075" cy="828675"/>
          </a:xfrm>
          <a:custGeom>
            <a:avLst/>
            <a:gdLst>
              <a:gd name="T0" fmla="*/ 38 w 109"/>
              <a:gd name="T1" fmla="*/ 34 h 261"/>
              <a:gd name="T2" fmla="*/ 40 w 109"/>
              <a:gd name="T3" fmla="*/ 36 h 261"/>
              <a:gd name="T4" fmla="*/ 41 w 109"/>
              <a:gd name="T5" fmla="*/ 37 h 261"/>
              <a:gd name="T6" fmla="*/ 45 w 109"/>
              <a:gd name="T7" fmla="*/ 39 h 261"/>
              <a:gd name="T8" fmla="*/ 45 w 109"/>
              <a:gd name="T9" fmla="*/ 39 h 261"/>
              <a:gd name="T10" fmla="*/ 55 w 109"/>
              <a:gd name="T11" fmla="*/ 42 h 261"/>
              <a:gd name="T12" fmla="*/ 64 w 109"/>
              <a:gd name="T13" fmla="*/ 39 h 261"/>
              <a:gd name="T14" fmla="*/ 69 w 109"/>
              <a:gd name="T15" fmla="*/ 36 h 261"/>
              <a:gd name="T16" fmla="*/ 69 w 109"/>
              <a:gd name="T17" fmla="*/ 36 h 261"/>
              <a:gd name="T18" fmla="*/ 75 w 109"/>
              <a:gd name="T19" fmla="*/ 20 h 261"/>
              <a:gd name="T20" fmla="*/ 75 w 109"/>
              <a:gd name="T21" fmla="*/ 19 h 261"/>
              <a:gd name="T22" fmla="*/ 66 w 109"/>
              <a:gd name="T23" fmla="*/ 3 h 261"/>
              <a:gd name="T24" fmla="*/ 65 w 109"/>
              <a:gd name="T25" fmla="*/ 3 h 261"/>
              <a:gd name="T26" fmla="*/ 65 w 109"/>
              <a:gd name="T27" fmla="*/ 3 h 261"/>
              <a:gd name="T28" fmla="*/ 58 w 109"/>
              <a:gd name="T29" fmla="*/ 0 h 261"/>
              <a:gd name="T30" fmla="*/ 58 w 109"/>
              <a:gd name="T31" fmla="*/ 0 h 261"/>
              <a:gd name="T32" fmla="*/ 55 w 109"/>
              <a:gd name="T33" fmla="*/ 0 h 261"/>
              <a:gd name="T34" fmla="*/ 42 w 109"/>
              <a:gd name="T35" fmla="*/ 4 h 261"/>
              <a:gd name="T36" fmla="*/ 42 w 109"/>
              <a:gd name="T37" fmla="*/ 5 h 261"/>
              <a:gd name="T38" fmla="*/ 41 w 109"/>
              <a:gd name="T39" fmla="*/ 5 h 261"/>
              <a:gd name="T40" fmla="*/ 41 w 109"/>
              <a:gd name="T41" fmla="*/ 5 h 261"/>
              <a:gd name="T42" fmla="*/ 41 w 109"/>
              <a:gd name="T43" fmla="*/ 5 h 261"/>
              <a:gd name="T44" fmla="*/ 40 w 109"/>
              <a:gd name="T45" fmla="*/ 6 h 261"/>
              <a:gd name="T46" fmla="*/ 38 w 109"/>
              <a:gd name="T47" fmla="*/ 8 h 261"/>
              <a:gd name="T48" fmla="*/ 38 w 109"/>
              <a:gd name="T49" fmla="*/ 9 h 261"/>
              <a:gd name="T50" fmla="*/ 37 w 109"/>
              <a:gd name="T51" fmla="*/ 10 h 261"/>
              <a:gd name="T52" fmla="*/ 36 w 109"/>
              <a:gd name="T53" fmla="*/ 12 h 261"/>
              <a:gd name="T54" fmla="*/ 36 w 109"/>
              <a:gd name="T55" fmla="*/ 12 h 261"/>
              <a:gd name="T56" fmla="*/ 35 w 109"/>
              <a:gd name="T57" fmla="*/ 13 h 261"/>
              <a:gd name="T58" fmla="*/ 35 w 109"/>
              <a:gd name="T59" fmla="*/ 13 h 261"/>
              <a:gd name="T60" fmla="*/ 35 w 109"/>
              <a:gd name="T61" fmla="*/ 14 h 261"/>
              <a:gd name="T62" fmla="*/ 34 w 109"/>
              <a:gd name="T63" fmla="*/ 19 h 261"/>
              <a:gd name="T64" fmla="*/ 37 w 109"/>
              <a:gd name="T65" fmla="*/ 33 h 261"/>
              <a:gd name="T66" fmla="*/ 38 w 109"/>
              <a:gd name="T67" fmla="*/ 34 h 261"/>
              <a:gd name="T68" fmla="*/ 98 w 109"/>
              <a:gd name="T69" fmla="*/ 70 h 261"/>
              <a:gd name="T70" fmla="*/ 74 w 109"/>
              <a:gd name="T71" fmla="*/ 46 h 261"/>
              <a:gd name="T72" fmla="*/ 35 w 109"/>
              <a:gd name="T73" fmla="*/ 46 h 261"/>
              <a:gd name="T74" fmla="*/ 10 w 109"/>
              <a:gd name="T75" fmla="*/ 70 h 261"/>
              <a:gd name="T76" fmla="*/ 0 w 109"/>
              <a:gd name="T77" fmla="*/ 138 h 261"/>
              <a:gd name="T78" fmla="*/ 12 w 109"/>
              <a:gd name="T79" fmla="*/ 146 h 261"/>
              <a:gd name="T80" fmla="*/ 17 w 109"/>
              <a:gd name="T81" fmla="*/ 135 h 261"/>
              <a:gd name="T82" fmla="*/ 25 w 109"/>
              <a:gd name="T83" fmla="*/ 80 h 261"/>
              <a:gd name="T84" fmla="*/ 26 w 109"/>
              <a:gd name="T85" fmla="*/ 80 h 261"/>
              <a:gd name="T86" fmla="*/ 26 w 109"/>
              <a:gd name="T87" fmla="*/ 146 h 261"/>
              <a:gd name="T88" fmla="*/ 26 w 109"/>
              <a:gd name="T89" fmla="*/ 146 h 261"/>
              <a:gd name="T90" fmla="*/ 26 w 109"/>
              <a:gd name="T91" fmla="*/ 167 h 261"/>
              <a:gd name="T92" fmla="*/ 26 w 109"/>
              <a:gd name="T93" fmla="*/ 243 h 261"/>
              <a:gd name="T94" fmla="*/ 26 w 109"/>
              <a:gd name="T95" fmla="*/ 243 h 261"/>
              <a:gd name="T96" fmla="*/ 26 w 109"/>
              <a:gd name="T97" fmla="*/ 244 h 261"/>
              <a:gd name="T98" fmla="*/ 26 w 109"/>
              <a:gd name="T99" fmla="*/ 244 h 261"/>
              <a:gd name="T100" fmla="*/ 50 w 109"/>
              <a:gd name="T101" fmla="*/ 244 h 261"/>
              <a:gd name="T102" fmla="*/ 50 w 109"/>
              <a:gd name="T103" fmla="*/ 146 h 261"/>
              <a:gd name="T104" fmla="*/ 59 w 109"/>
              <a:gd name="T105" fmla="*/ 146 h 261"/>
              <a:gd name="T106" fmla="*/ 59 w 109"/>
              <a:gd name="T107" fmla="*/ 243 h 261"/>
              <a:gd name="T108" fmla="*/ 83 w 109"/>
              <a:gd name="T109" fmla="*/ 244 h 261"/>
              <a:gd name="T110" fmla="*/ 83 w 109"/>
              <a:gd name="T111" fmla="*/ 80 h 261"/>
              <a:gd name="T112" fmla="*/ 83 w 109"/>
              <a:gd name="T113" fmla="*/ 80 h 261"/>
              <a:gd name="T114" fmla="*/ 92 w 109"/>
              <a:gd name="T115" fmla="*/ 135 h 261"/>
              <a:gd name="T116" fmla="*/ 97 w 109"/>
              <a:gd name="T117" fmla="*/ 146 h 261"/>
              <a:gd name="T118" fmla="*/ 109 w 109"/>
              <a:gd name="T119" fmla="*/ 138 h 261"/>
              <a:gd name="T120" fmla="*/ 98 w 109"/>
              <a:gd name="T121" fmla="*/ 7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 h="261">
                <a:moveTo>
                  <a:pt x="38" y="34"/>
                </a:moveTo>
                <a:cubicBezTo>
                  <a:pt x="38" y="34"/>
                  <a:pt x="39" y="35"/>
                  <a:pt x="40" y="36"/>
                </a:cubicBezTo>
                <a:cubicBezTo>
                  <a:pt x="41" y="37"/>
                  <a:pt x="41" y="37"/>
                  <a:pt x="41" y="37"/>
                </a:cubicBezTo>
                <a:cubicBezTo>
                  <a:pt x="42" y="38"/>
                  <a:pt x="43" y="39"/>
                  <a:pt x="45" y="39"/>
                </a:cubicBezTo>
                <a:cubicBezTo>
                  <a:pt x="45" y="39"/>
                  <a:pt x="45" y="39"/>
                  <a:pt x="45" y="39"/>
                </a:cubicBezTo>
                <a:cubicBezTo>
                  <a:pt x="48" y="41"/>
                  <a:pt x="51" y="42"/>
                  <a:pt x="55" y="42"/>
                </a:cubicBezTo>
                <a:cubicBezTo>
                  <a:pt x="58" y="42"/>
                  <a:pt x="61" y="41"/>
                  <a:pt x="64" y="39"/>
                </a:cubicBezTo>
                <a:cubicBezTo>
                  <a:pt x="66" y="39"/>
                  <a:pt x="67" y="38"/>
                  <a:pt x="69" y="36"/>
                </a:cubicBezTo>
                <a:cubicBezTo>
                  <a:pt x="69" y="36"/>
                  <a:pt x="69" y="36"/>
                  <a:pt x="69" y="36"/>
                </a:cubicBezTo>
                <a:cubicBezTo>
                  <a:pt x="74" y="31"/>
                  <a:pt x="76" y="25"/>
                  <a:pt x="75" y="20"/>
                </a:cubicBezTo>
                <a:cubicBezTo>
                  <a:pt x="75" y="19"/>
                  <a:pt x="75" y="19"/>
                  <a:pt x="75" y="19"/>
                </a:cubicBezTo>
                <a:cubicBezTo>
                  <a:pt x="75" y="13"/>
                  <a:pt x="71" y="7"/>
                  <a:pt x="66" y="3"/>
                </a:cubicBezTo>
                <a:cubicBezTo>
                  <a:pt x="65" y="3"/>
                  <a:pt x="65" y="3"/>
                  <a:pt x="65" y="3"/>
                </a:cubicBezTo>
                <a:cubicBezTo>
                  <a:pt x="65" y="3"/>
                  <a:pt x="65" y="3"/>
                  <a:pt x="65" y="3"/>
                </a:cubicBezTo>
                <a:cubicBezTo>
                  <a:pt x="62" y="1"/>
                  <a:pt x="60" y="1"/>
                  <a:pt x="58" y="0"/>
                </a:cubicBezTo>
                <a:cubicBezTo>
                  <a:pt x="58" y="0"/>
                  <a:pt x="58" y="0"/>
                  <a:pt x="58" y="0"/>
                </a:cubicBezTo>
                <a:cubicBezTo>
                  <a:pt x="57" y="0"/>
                  <a:pt x="56" y="0"/>
                  <a:pt x="55" y="0"/>
                </a:cubicBezTo>
                <a:cubicBezTo>
                  <a:pt x="50" y="0"/>
                  <a:pt x="46" y="2"/>
                  <a:pt x="42" y="4"/>
                </a:cubicBezTo>
                <a:cubicBezTo>
                  <a:pt x="42" y="5"/>
                  <a:pt x="42" y="5"/>
                  <a:pt x="42" y="5"/>
                </a:cubicBezTo>
                <a:cubicBezTo>
                  <a:pt x="41" y="5"/>
                  <a:pt x="41" y="5"/>
                  <a:pt x="41" y="5"/>
                </a:cubicBezTo>
                <a:cubicBezTo>
                  <a:pt x="41" y="5"/>
                  <a:pt x="41" y="5"/>
                  <a:pt x="41" y="5"/>
                </a:cubicBezTo>
                <a:cubicBezTo>
                  <a:pt x="41" y="5"/>
                  <a:pt x="41" y="5"/>
                  <a:pt x="41" y="5"/>
                </a:cubicBezTo>
                <a:cubicBezTo>
                  <a:pt x="40" y="6"/>
                  <a:pt x="40" y="6"/>
                  <a:pt x="40" y="6"/>
                </a:cubicBezTo>
                <a:cubicBezTo>
                  <a:pt x="39" y="7"/>
                  <a:pt x="39" y="7"/>
                  <a:pt x="38" y="8"/>
                </a:cubicBezTo>
                <a:cubicBezTo>
                  <a:pt x="38" y="9"/>
                  <a:pt x="38" y="9"/>
                  <a:pt x="38" y="9"/>
                </a:cubicBezTo>
                <a:cubicBezTo>
                  <a:pt x="37" y="10"/>
                  <a:pt x="37" y="10"/>
                  <a:pt x="37" y="10"/>
                </a:cubicBezTo>
                <a:cubicBezTo>
                  <a:pt x="37" y="10"/>
                  <a:pt x="36" y="11"/>
                  <a:pt x="36" y="12"/>
                </a:cubicBezTo>
                <a:cubicBezTo>
                  <a:pt x="36" y="12"/>
                  <a:pt x="36" y="12"/>
                  <a:pt x="36" y="12"/>
                </a:cubicBezTo>
                <a:cubicBezTo>
                  <a:pt x="35" y="13"/>
                  <a:pt x="35" y="13"/>
                  <a:pt x="35" y="13"/>
                </a:cubicBezTo>
                <a:cubicBezTo>
                  <a:pt x="35" y="13"/>
                  <a:pt x="35" y="13"/>
                  <a:pt x="35" y="13"/>
                </a:cubicBezTo>
                <a:cubicBezTo>
                  <a:pt x="35" y="14"/>
                  <a:pt x="35" y="14"/>
                  <a:pt x="35" y="14"/>
                </a:cubicBezTo>
                <a:cubicBezTo>
                  <a:pt x="34" y="15"/>
                  <a:pt x="34" y="17"/>
                  <a:pt x="34" y="19"/>
                </a:cubicBezTo>
                <a:cubicBezTo>
                  <a:pt x="33" y="24"/>
                  <a:pt x="34" y="28"/>
                  <a:pt x="37" y="33"/>
                </a:cubicBezTo>
                <a:lnTo>
                  <a:pt x="38" y="34"/>
                </a:lnTo>
                <a:close/>
                <a:moveTo>
                  <a:pt x="98" y="70"/>
                </a:moveTo>
                <a:cubicBezTo>
                  <a:pt x="96" y="56"/>
                  <a:pt x="90" y="46"/>
                  <a:pt x="74" y="46"/>
                </a:cubicBezTo>
                <a:cubicBezTo>
                  <a:pt x="35" y="46"/>
                  <a:pt x="35" y="46"/>
                  <a:pt x="35" y="46"/>
                </a:cubicBezTo>
                <a:cubicBezTo>
                  <a:pt x="19" y="46"/>
                  <a:pt x="13" y="56"/>
                  <a:pt x="10" y="70"/>
                </a:cubicBezTo>
                <a:cubicBezTo>
                  <a:pt x="0" y="138"/>
                  <a:pt x="0" y="138"/>
                  <a:pt x="0" y="138"/>
                </a:cubicBezTo>
                <a:cubicBezTo>
                  <a:pt x="0" y="145"/>
                  <a:pt x="6" y="150"/>
                  <a:pt x="12" y="146"/>
                </a:cubicBezTo>
                <a:cubicBezTo>
                  <a:pt x="17" y="143"/>
                  <a:pt x="16" y="139"/>
                  <a:pt x="17" y="135"/>
                </a:cubicBezTo>
                <a:cubicBezTo>
                  <a:pt x="18" y="129"/>
                  <a:pt x="25" y="84"/>
                  <a:pt x="25" y="80"/>
                </a:cubicBezTo>
                <a:cubicBezTo>
                  <a:pt x="26" y="80"/>
                  <a:pt x="26" y="80"/>
                  <a:pt x="26" y="80"/>
                </a:cubicBezTo>
                <a:cubicBezTo>
                  <a:pt x="26" y="146"/>
                  <a:pt x="26" y="146"/>
                  <a:pt x="26" y="146"/>
                </a:cubicBezTo>
                <a:cubicBezTo>
                  <a:pt x="26" y="146"/>
                  <a:pt x="26" y="146"/>
                  <a:pt x="26" y="146"/>
                </a:cubicBezTo>
                <a:cubicBezTo>
                  <a:pt x="26" y="167"/>
                  <a:pt x="26" y="167"/>
                  <a:pt x="26" y="167"/>
                </a:cubicBezTo>
                <a:cubicBezTo>
                  <a:pt x="26" y="207"/>
                  <a:pt x="26" y="243"/>
                  <a:pt x="26" y="243"/>
                </a:cubicBezTo>
                <a:cubicBezTo>
                  <a:pt x="26" y="243"/>
                  <a:pt x="26" y="243"/>
                  <a:pt x="26" y="243"/>
                </a:cubicBezTo>
                <a:cubicBezTo>
                  <a:pt x="26" y="244"/>
                  <a:pt x="26" y="244"/>
                  <a:pt x="26" y="244"/>
                </a:cubicBezTo>
                <a:cubicBezTo>
                  <a:pt x="26" y="244"/>
                  <a:pt x="26" y="244"/>
                  <a:pt x="26" y="244"/>
                </a:cubicBezTo>
                <a:cubicBezTo>
                  <a:pt x="27" y="261"/>
                  <a:pt x="49" y="260"/>
                  <a:pt x="50" y="244"/>
                </a:cubicBezTo>
                <a:cubicBezTo>
                  <a:pt x="50" y="212"/>
                  <a:pt x="50" y="179"/>
                  <a:pt x="50" y="146"/>
                </a:cubicBezTo>
                <a:cubicBezTo>
                  <a:pt x="59" y="146"/>
                  <a:pt x="59" y="146"/>
                  <a:pt x="59" y="146"/>
                </a:cubicBezTo>
                <a:cubicBezTo>
                  <a:pt x="59" y="243"/>
                  <a:pt x="59" y="243"/>
                  <a:pt x="59" y="243"/>
                </a:cubicBezTo>
                <a:cubicBezTo>
                  <a:pt x="59" y="261"/>
                  <a:pt x="83" y="260"/>
                  <a:pt x="83" y="244"/>
                </a:cubicBezTo>
                <a:cubicBezTo>
                  <a:pt x="83" y="190"/>
                  <a:pt x="83" y="134"/>
                  <a:pt x="83" y="80"/>
                </a:cubicBezTo>
                <a:cubicBezTo>
                  <a:pt x="83" y="80"/>
                  <a:pt x="83" y="80"/>
                  <a:pt x="83" y="80"/>
                </a:cubicBezTo>
                <a:cubicBezTo>
                  <a:pt x="83" y="84"/>
                  <a:pt x="91" y="129"/>
                  <a:pt x="92" y="135"/>
                </a:cubicBezTo>
                <a:cubicBezTo>
                  <a:pt x="93" y="139"/>
                  <a:pt x="92" y="143"/>
                  <a:pt x="97" y="146"/>
                </a:cubicBezTo>
                <a:cubicBezTo>
                  <a:pt x="103" y="150"/>
                  <a:pt x="109" y="145"/>
                  <a:pt x="109" y="138"/>
                </a:cubicBezTo>
                <a:lnTo>
                  <a:pt x="98" y="70"/>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10" name="Freeform 117"/>
          <p:cNvSpPr>
            <a:spLocks noEditPoints="1"/>
          </p:cNvSpPr>
          <p:nvPr/>
        </p:nvSpPr>
        <p:spPr bwMode="auto">
          <a:xfrm>
            <a:off x="4048126" y="4248150"/>
            <a:ext cx="346075" cy="828675"/>
          </a:xfrm>
          <a:custGeom>
            <a:avLst/>
            <a:gdLst>
              <a:gd name="T0" fmla="*/ 38 w 109"/>
              <a:gd name="T1" fmla="*/ 34 h 261"/>
              <a:gd name="T2" fmla="*/ 40 w 109"/>
              <a:gd name="T3" fmla="*/ 36 h 261"/>
              <a:gd name="T4" fmla="*/ 41 w 109"/>
              <a:gd name="T5" fmla="*/ 37 h 261"/>
              <a:gd name="T6" fmla="*/ 44 w 109"/>
              <a:gd name="T7" fmla="*/ 39 h 261"/>
              <a:gd name="T8" fmla="*/ 45 w 109"/>
              <a:gd name="T9" fmla="*/ 39 h 261"/>
              <a:gd name="T10" fmla="*/ 54 w 109"/>
              <a:gd name="T11" fmla="*/ 42 h 261"/>
              <a:gd name="T12" fmla="*/ 64 w 109"/>
              <a:gd name="T13" fmla="*/ 39 h 261"/>
              <a:gd name="T14" fmla="*/ 69 w 109"/>
              <a:gd name="T15" fmla="*/ 36 h 261"/>
              <a:gd name="T16" fmla="*/ 69 w 109"/>
              <a:gd name="T17" fmla="*/ 36 h 261"/>
              <a:gd name="T18" fmla="*/ 75 w 109"/>
              <a:gd name="T19" fmla="*/ 20 h 261"/>
              <a:gd name="T20" fmla="*/ 75 w 109"/>
              <a:gd name="T21" fmla="*/ 19 h 261"/>
              <a:gd name="T22" fmla="*/ 66 w 109"/>
              <a:gd name="T23" fmla="*/ 3 h 261"/>
              <a:gd name="T24" fmla="*/ 65 w 109"/>
              <a:gd name="T25" fmla="*/ 3 h 261"/>
              <a:gd name="T26" fmla="*/ 64 w 109"/>
              <a:gd name="T27" fmla="*/ 3 h 261"/>
              <a:gd name="T28" fmla="*/ 58 w 109"/>
              <a:gd name="T29" fmla="*/ 0 h 261"/>
              <a:gd name="T30" fmla="*/ 58 w 109"/>
              <a:gd name="T31" fmla="*/ 0 h 261"/>
              <a:gd name="T32" fmla="*/ 54 w 109"/>
              <a:gd name="T33" fmla="*/ 0 h 261"/>
              <a:gd name="T34" fmla="*/ 42 w 109"/>
              <a:gd name="T35" fmla="*/ 4 h 261"/>
              <a:gd name="T36" fmla="*/ 42 w 109"/>
              <a:gd name="T37" fmla="*/ 5 h 261"/>
              <a:gd name="T38" fmla="*/ 41 w 109"/>
              <a:gd name="T39" fmla="*/ 5 h 261"/>
              <a:gd name="T40" fmla="*/ 41 w 109"/>
              <a:gd name="T41" fmla="*/ 5 h 261"/>
              <a:gd name="T42" fmla="*/ 40 w 109"/>
              <a:gd name="T43" fmla="*/ 5 h 261"/>
              <a:gd name="T44" fmla="*/ 40 w 109"/>
              <a:gd name="T45" fmla="*/ 6 h 261"/>
              <a:gd name="T46" fmla="*/ 38 w 109"/>
              <a:gd name="T47" fmla="*/ 8 h 261"/>
              <a:gd name="T48" fmla="*/ 38 w 109"/>
              <a:gd name="T49" fmla="*/ 9 h 261"/>
              <a:gd name="T50" fmla="*/ 37 w 109"/>
              <a:gd name="T51" fmla="*/ 10 h 261"/>
              <a:gd name="T52" fmla="*/ 36 w 109"/>
              <a:gd name="T53" fmla="*/ 12 h 261"/>
              <a:gd name="T54" fmla="*/ 36 w 109"/>
              <a:gd name="T55" fmla="*/ 12 h 261"/>
              <a:gd name="T56" fmla="*/ 35 w 109"/>
              <a:gd name="T57" fmla="*/ 13 h 261"/>
              <a:gd name="T58" fmla="*/ 35 w 109"/>
              <a:gd name="T59" fmla="*/ 13 h 261"/>
              <a:gd name="T60" fmla="*/ 35 w 109"/>
              <a:gd name="T61" fmla="*/ 14 h 261"/>
              <a:gd name="T62" fmla="*/ 34 w 109"/>
              <a:gd name="T63" fmla="*/ 19 h 261"/>
              <a:gd name="T64" fmla="*/ 37 w 109"/>
              <a:gd name="T65" fmla="*/ 33 h 261"/>
              <a:gd name="T66" fmla="*/ 38 w 109"/>
              <a:gd name="T67" fmla="*/ 34 h 261"/>
              <a:gd name="T68" fmla="*/ 98 w 109"/>
              <a:gd name="T69" fmla="*/ 70 h 261"/>
              <a:gd name="T70" fmla="*/ 74 w 109"/>
              <a:gd name="T71" fmla="*/ 46 h 261"/>
              <a:gd name="T72" fmla="*/ 35 w 109"/>
              <a:gd name="T73" fmla="*/ 46 h 261"/>
              <a:gd name="T74" fmla="*/ 10 w 109"/>
              <a:gd name="T75" fmla="*/ 70 h 261"/>
              <a:gd name="T76" fmla="*/ 0 w 109"/>
              <a:gd name="T77" fmla="*/ 138 h 261"/>
              <a:gd name="T78" fmla="*/ 12 w 109"/>
              <a:gd name="T79" fmla="*/ 146 h 261"/>
              <a:gd name="T80" fmla="*/ 17 w 109"/>
              <a:gd name="T81" fmla="*/ 135 h 261"/>
              <a:gd name="T82" fmla="*/ 25 w 109"/>
              <a:gd name="T83" fmla="*/ 80 h 261"/>
              <a:gd name="T84" fmla="*/ 26 w 109"/>
              <a:gd name="T85" fmla="*/ 80 h 261"/>
              <a:gd name="T86" fmla="*/ 26 w 109"/>
              <a:gd name="T87" fmla="*/ 146 h 261"/>
              <a:gd name="T88" fmla="*/ 26 w 109"/>
              <a:gd name="T89" fmla="*/ 146 h 261"/>
              <a:gd name="T90" fmla="*/ 26 w 109"/>
              <a:gd name="T91" fmla="*/ 167 h 261"/>
              <a:gd name="T92" fmla="*/ 26 w 109"/>
              <a:gd name="T93" fmla="*/ 243 h 261"/>
              <a:gd name="T94" fmla="*/ 26 w 109"/>
              <a:gd name="T95" fmla="*/ 243 h 261"/>
              <a:gd name="T96" fmla="*/ 26 w 109"/>
              <a:gd name="T97" fmla="*/ 244 h 261"/>
              <a:gd name="T98" fmla="*/ 26 w 109"/>
              <a:gd name="T99" fmla="*/ 244 h 261"/>
              <a:gd name="T100" fmla="*/ 50 w 109"/>
              <a:gd name="T101" fmla="*/ 244 h 261"/>
              <a:gd name="T102" fmla="*/ 50 w 109"/>
              <a:gd name="T103" fmla="*/ 146 h 261"/>
              <a:gd name="T104" fmla="*/ 59 w 109"/>
              <a:gd name="T105" fmla="*/ 146 h 261"/>
              <a:gd name="T106" fmla="*/ 59 w 109"/>
              <a:gd name="T107" fmla="*/ 243 h 261"/>
              <a:gd name="T108" fmla="*/ 83 w 109"/>
              <a:gd name="T109" fmla="*/ 244 h 261"/>
              <a:gd name="T110" fmla="*/ 83 w 109"/>
              <a:gd name="T111" fmla="*/ 80 h 261"/>
              <a:gd name="T112" fmla="*/ 83 w 109"/>
              <a:gd name="T113" fmla="*/ 80 h 261"/>
              <a:gd name="T114" fmla="*/ 92 w 109"/>
              <a:gd name="T115" fmla="*/ 135 h 261"/>
              <a:gd name="T116" fmla="*/ 96 w 109"/>
              <a:gd name="T117" fmla="*/ 146 h 261"/>
              <a:gd name="T118" fmla="*/ 109 w 109"/>
              <a:gd name="T119" fmla="*/ 138 h 261"/>
              <a:gd name="T120" fmla="*/ 98 w 109"/>
              <a:gd name="T121" fmla="*/ 7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 h="261">
                <a:moveTo>
                  <a:pt x="38" y="34"/>
                </a:moveTo>
                <a:cubicBezTo>
                  <a:pt x="38" y="34"/>
                  <a:pt x="39" y="35"/>
                  <a:pt x="40" y="36"/>
                </a:cubicBezTo>
                <a:cubicBezTo>
                  <a:pt x="41" y="37"/>
                  <a:pt x="41" y="37"/>
                  <a:pt x="41" y="37"/>
                </a:cubicBezTo>
                <a:cubicBezTo>
                  <a:pt x="42" y="38"/>
                  <a:pt x="43" y="39"/>
                  <a:pt x="44" y="39"/>
                </a:cubicBezTo>
                <a:cubicBezTo>
                  <a:pt x="45" y="39"/>
                  <a:pt x="45" y="39"/>
                  <a:pt x="45" y="39"/>
                </a:cubicBezTo>
                <a:cubicBezTo>
                  <a:pt x="47" y="41"/>
                  <a:pt x="51" y="42"/>
                  <a:pt x="54" y="42"/>
                </a:cubicBezTo>
                <a:cubicBezTo>
                  <a:pt x="58" y="42"/>
                  <a:pt x="61" y="41"/>
                  <a:pt x="64" y="39"/>
                </a:cubicBezTo>
                <a:cubicBezTo>
                  <a:pt x="66" y="39"/>
                  <a:pt x="67" y="38"/>
                  <a:pt x="69" y="36"/>
                </a:cubicBezTo>
                <a:cubicBezTo>
                  <a:pt x="69" y="36"/>
                  <a:pt x="69" y="36"/>
                  <a:pt x="69" y="36"/>
                </a:cubicBezTo>
                <a:cubicBezTo>
                  <a:pt x="74" y="31"/>
                  <a:pt x="76" y="25"/>
                  <a:pt x="75" y="20"/>
                </a:cubicBezTo>
                <a:cubicBezTo>
                  <a:pt x="75" y="19"/>
                  <a:pt x="75" y="19"/>
                  <a:pt x="75" y="19"/>
                </a:cubicBezTo>
                <a:cubicBezTo>
                  <a:pt x="75" y="13"/>
                  <a:pt x="71" y="7"/>
                  <a:pt x="66" y="3"/>
                </a:cubicBezTo>
                <a:cubicBezTo>
                  <a:pt x="65" y="3"/>
                  <a:pt x="65" y="3"/>
                  <a:pt x="65" y="3"/>
                </a:cubicBezTo>
                <a:cubicBezTo>
                  <a:pt x="64" y="3"/>
                  <a:pt x="64" y="3"/>
                  <a:pt x="64" y="3"/>
                </a:cubicBezTo>
                <a:cubicBezTo>
                  <a:pt x="62" y="1"/>
                  <a:pt x="60" y="1"/>
                  <a:pt x="58" y="0"/>
                </a:cubicBezTo>
                <a:cubicBezTo>
                  <a:pt x="58" y="0"/>
                  <a:pt x="58" y="0"/>
                  <a:pt x="58" y="0"/>
                </a:cubicBezTo>
                <a:cubicBezTo>
                  <a:pt x="57" y="0"/>
                  <a:pt x="56" y="0"/>
                  <a:pt x="54" y="0"/>
                </a:cubicBezTo>
                <a:cubicBezTo>
                  <a:pt x="50" y="0"/>
                  <a:pt x="45" y="2"/>
                  <a:pt x="42" y="4"/>
                </a:cubicBezTo>
                <a:cubicBezTo>
                  <a:pt x="42" y="5"/>
                  <a:pt x="42" y="5"/>
                  <a:pt x="42" y="5"/>
                </a:cubicBezTo>
                <a:cubicBezTo>
                  <a:pt x="41" y="5"/>
                  <a:pt x="41" y="5"/>
                  <a:pt x="41" y="5"/>
                </a:cubicBezTo>
                <a:cubicBezTo>
                  <a:pt x="41" y="5"/>
                  <a:pt x="41" y="5"/>
                  <a:pt x="41" y="5"/>
                </a:cubicBezTo>
                <a:cubicBezTo>
                  <a:pt x="40" y="5"/>
                  <a:pt x="40" y="5"/>
                  <a:pt x="40" y="5"/>
                </a:cubicBezTo>
                <a:cubicBezTo>
                  <a:pt x="40" y="6"/>
                  <a:pt x="40" y="6"/>
                  <a:pt x="40" y="6"/>
                </a:cubicBezTo>
                <a:cubicBezTo>
                  <a:pt x="39" y="7"/>
                  <a:pt x="39" y="7"/>
                  <a:pt x="38" y="8"/>
                </a:cubicBezTo>
                <a:cubicBezTo>
                  <a:pt x="38" y="9"/>
                  <a:pt x="38" y="9"/>
                  <a:pt x="38" y="9"/>
                </a:cubicBezTo>
                <a:cubicBezTo>
                  <a:pt x="37" y="10"/>
                  <a:pt x="37" y="10"/>
                  <a:pt x="37" y="10"/>
                </a:cubicBezTo>
                <a:cubicBezTo>
                  <a:pt x="36" y="10"/>
                  <a:pt x="36" y="11"/>
                  <a:pt x="36" y="12"/>
                </a:cubicBezTo>
                <a:cubicBezTo>
                  <a:pt x="36" y="12"/>
                  <a:pt x="36" y="12"/>
                  <a:pt x="36" y="12"/>
                </a:cubicBezTo>
                <a:cubicBezTo>
                  <a:pt x="35" y="13"/>
                  <a:pt x="35" y="13"/>
                  <a:pt x="35" y="13"/>
                </a:cubicBezTo>
                <a:cubicBezTo>
                  <a:pt x="35" y="13"/>
                  <a:pt x="35" y="13"/>
                  <a:pt x="35" y="13"/>
                </a:cubicBezTo>
                <a:cubicBezTo>
                  <a:pt x="35" y="14"/>
                  <a:pt x="35" y="14"/>
                  <a:pt x="35" y="14"/>
                </a:cubicBezTo>
                <a:cubicBezTo>
                  <a:pt x="34" y="15"/>
                  <a:pt x="34" y="17"/>
                  <a:pt x="34" y="19"/>
                </a:cubicBezTo>
                <a:cubicBezTo>
                  <a:pt x="33" y="24"/>
                  <a:pt x="34" y="28"/>
                  <a:pt x="37" y="33"/>
                </a:cubicBezTo>
                <a:lnTo>
                  <a:pt x="38" y="34"/>
                </a:lnTo>
                <a:close/>
                <a:moveTo>
                  <a:pt x="98" y="70"/>
                </a:moveTo>
                <a:cubicBezTo>
                  <a:pt x="96" y="56"/>
                  <a:pt x="89" y="46"/>
                  <a:pt x="74" y="46"/>
                </a:cubicBezTo>
                <a:cubicBezTo>
                  <a:pt x="35" y="46"/>
                  <a:pt x="35" y="46"/>
                  <a:pt x="35" y="46"/>
                </a:cubicBezTo>
                <a:cubicBezTo>
                  <a:pt x="19" y="46"/>
                  <a:pt x="13" y="56"/>
                  <a:pt x="10" y="70"/>
                </a:cubicBezTo>
                <a:cubicBezTo>
                  <a:pt x="0" y="138"/>
                  <a:pt x="0" y="138"/>
                  <a:pt x="0" y="138"/>
                </a:cubicBezTo>
                <a:cubicBezTo>
                  <a:pt x="0" y="145"/>
                  <a:pt x="6" y="150"/>
                  <a:pt x="12" y="146"/>
                </a:cubicBezTo>
                <a:cubicBezTo>
                  <a:pt x="17" y="143"/>
                  <a:pt x="16" y="139"/>
                  <a:pt x="17" y="135"/>
                </a:cubicBezTo>
                <a:cubicBezTo>
                  <a:pt x="18" y="129"/>
                  <a:pt x="25" y="84"/>
                  <a:pt x="25" y="80"/>
                </a:cubicBezTo>
                <a:cubicBezTo>
                  <a:pt x="26" y="80"/>
                  <a:pt x="26" y="80"/>
                  <a:pt x="26" y="80"/>
                </a:cubicBezTo>
                <a:cubicBezTo>
                  <a:pt x="26" y="146"/>
                  <a:pt x="26" y="146"/>
                  <a:pt x="26" y="146"/>
                </a:cubicBezTo>
                <a:cubicBezTo>
                  <a:pt x="26" y="146"/>
                  <a:pt x="26" y="146"/>
                  <a:pt x="26" y="146"/>
                </a:cubicBezTo>
                <a:cubicBezTo>
                  <a:pt x="26" y="167"/>
                  <a:pt x="26" y="167"/>
                  <a:pt x="26" y="167"/>
                </a:cubicBezTo>
                <a:cubicBezTo>
                  <a:pt x="26" y="207"/>
                  <a:pt x="26" y="243"/>
                  <a:pt x="26" y="243"/>
                </a:cubicBezTo>
                <a:cubicBezTo>
                  <a:pt x="26" y="243"/>
                  <a:pt x="26" y="243"/>
                  <a:pt x="26" y="243"/>
                </a:cubicBezTo>
                <a:cubicBezTo>
                  <a:pt x="26" y="244"/>
                  <a:pt x="26" y="244"/>
                  <a:pt x="26" y="244"/>
                </a:cubicBezTo>
                <a:cubicBezTo>
                  <a:pt x="26" y="244"/>
                  <a:pt x="26" y="244"/>
                  <a:pt x="26" y="244"/>
                </a:cubicBezTo>
                <a:cubicBezTo>
                  <a:pt x="26" y="261"/>
                  <a:pt x="49" y="260"/>
                  <a:pt x="50" y="244"/>
                </a:cubicBezTo>
                <a:cubicBezTo>
                  <a:pt x="50" y="212"/>
                  <a:pt x="50" y="179"/>
                  <a:pt x="50" y="146"/>
                </a:cubicBezTo>
                <a:cubicBezTo>
                  <a:pt x="59" y="146"/>
                  <a:pt x="59" y="146"/>
                  <a:pt x="59" y="146"/>
                </a:cubicBezTo>
                <a:cubicBezTo>
                  <a:pt x="59" y="243"/>
                  <a:pt x="59" y="243"/>
                  <a:pt x="59" y="243"/>
                </a:cubicBezTo>
                <a:cubicBezTo>
                  <a:pt x="59" y="261"/>
                  <a:pt x="83" y="260"/>
                  <a:pt x="83" y="244"/>
                </a:cubicBezTo>
                <a:cubicBezTo>
                  <a:pt x="83" y="190"/>
                  <a:pt x="83" y="134"/>
                  <a:pt x="83" y="80"/>
                </a:cubicBezTo>
                <a:cubicBezTo>
                  <a:pt x="83" y="80"/>
                  <a:pt x="83" y="80"/>
                  <a:pt x="83" y="80"/>
                </a:cubicBezTo>
                <a:cubicBezTo>
                  <a:pt x="83" y="84"/>
                  <a:pt x="91" y="129"/>
                  <a:pt x="92" y="135"/>
                </a:cubicBezTo>
                <a:cubicBezTo>
                  <a:pt x="93" y="139"/>
                  <a:pt x="92" y="143"/>
                  <a:pt x="96" y="146"/>
                </a:cubicBezTo>
                <a:cubicBezTo>
                  <a:pt x="103" y="150"/>
                  <a:pt x="109" y="145"/>
                  <a:pt x="109" y="138"/>
                </a:cubicBezTo>
                <a:lnTo>
                  <a:pt x="98" y="70"/>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11" name="Freeform 118"/>
          <p:cNvSpPr>
            <a:spLocks noEditPoints="1"/>
          </p:cNvSpPr>
          <p:nvPr/>
        </p:nvSpPr>
        <p:spPr bwMode="auto">
          <a:xfrm>
            <a:off x="4673601" y="4248150"/>
            <a:ext cx="346075" cy="828675"/>
          </a:xfrm>
          <a:custGeom>
            <a:avLst/>
            <a:gdLst>
              <a:gd name="T0" fmla="*/ 37 w 109"/>
              <a:gd name="T1" fmla="*/ 34 h 261"/>
              <a:gd name="T2" fmla="*/ 40 w 109"/>
              <a:gd name="T3" fmla="*/ 36 h 261"/>
              <a:gd name="T4" fmla="*/ 41 w 109"/>
              <a:gd name="T5" fmla="*/ 37 h 261"/>
              <a:gd name="T6" fmla="*/ 44 w 109"/>
              <a:gd name="T7" fmla="*/ 39 h 261"/>
              <a:gd name="T8" fmla="*/ 44 w 109"/>
              <a:gd name="T9" fmla="*/ 39 h 261"/>
              <a:gd name="T10" fmla="*/ 54 w 109"/>
              <a:gd name="T11" fmla="*/ 42 h 261"/>
              <a:gd name="T12" fmla="*/ 64 w 109"/>
              <a:gd name="T13" fmla="*/ 39 h 261"/>
              <a:gd name="T14" fmla="*/ 69 w 109"/>
              <a:gd name="T15" fmla="*/ 36 h 261"/>
              <a:gd name="T16" fmla="*/ 69 w 109"/>
              <a:gd name="T17" fmla="*/ 36 h 261"/>
              <a:gd name="T18" fmla="*/ 75 w 109"/>
              <a:gd name="T19" fmla="*/ 20 h 261"/>
              <a:gd name="T20" fmla="*/ 75 w 109"/>
              <a:gd name="T21" fmla="*/ 19 h 261"/>
              <a:gd name="T22" fmla="*/ 66 w 109"/>
              <a:gd name="T23" fmla="*/ 3 h 261"/>
              <a:gd name="T24" fmla="*/ 65 w 109"/>
              <a:gd name="T25" fmla="*/ 3 h 261"/>
              <a:gd name="T26" fmla="*/ 64 w 109"/>
              <a:gd name="T27" fmla="*/ 3 h 261"/>
              <a:gd name="T28" fmla="*/ 58 w 109"/>
              <a:gd name="T29" fmla="*/ 0 h 261"/>
              <a:gd name="T30" fmla="*/ 57 w 109"/>
              <a:gd name="T31" fmla="*/ 0 h 261"/>
              <a:gd name="T32" fmla="*/ 54 w 109"/>
              <a:gd name="T33" fmla="*/ 0 h 261"/>
              <a:gd name="T34" fmla="*/ 42 w 109"/>
              <a:gd name="T35" fmla="*/ 4 h 261"/>
              <a:gd name="T36" fmla="*/ 42 w 109"/>
              <a:gd name="T37" fmla="*/ 5 h 261"/>
              <a:gd name="T38" fmla="*/ 41 w 109"/>
              <a:gd name="T39" fmla="*/ 5 h 261"/>
              <a:gd name="T40" fmla="*/ 41 w 109"/>
              <a:gd name="T41" fmla="*/ 5 h 261"/>
              <a:gd name="T42" fmla="*/ 40 w 109"/>
              <a:gd name="T43" fmla="*/ 5 h 261"/>
              <a:gd name="T44" fmla="*/ 40 w 109"/>
              <a:gd name="T45" fmla="*/ 6 h 261"/>
              <a:gd name="T46" fmla="*/ 38 w 109"/>
              <a:gd name="T47" fmla="*/ 8 h 261"/>
              <a:gd name="T48" fmla="*/ 37 w 109"/>
              <a:gd name="T49" fmla="*/ 9 h 261"/>
              <a:gd name="T50" fmla="*/ 37 w 109"/>
              <a:gd name="T51" fmla="*/ 10 h 261"/>
              <a:gd name="T52" fmla="*/ 36 w 109"/>
              <a:gd name="T53" fmla="*/ 12 h 261"/>
              <a:gd name="T54" fmla="*/ 36 w 109"/>
              <a:gd name="T55" fmla="*/ 12 h 261"/>
              <a:gd name="T56" fmla="*/ 35 w 109"/>
              <a:gd name="T57" fmla="*/ 13 h 261"/>
              <a:gd name="T58" fmla="*/ 35 w 109"/>
              <a:gd name="T59" fmla="*/ 13 h 261"/>
              <a:gd name="T60" fmla="*/ 35 w 109"/>
              <a:gd name="T61" fmla="*/ 14 h 261"/>
              <a:gd name="T62" fmla="*/ 33 w 109"/>
              <a:gd name="T63" fmla="*/ 19 h 261"/>
              <a:gd name="T64" fmla="*/ 37 w 109"/>
              <a:gd name="T65" fmla="*/ 33 h 261"/>
              <a:gd name="T66" fmla="*/ 37 w 109"/>
              <a:gd name="T67" fmla="*/ 34 h 261"/>
              <a:gd name="T68" fmla="*/ 98 w 109"/>
              <a:gd name="T69" fmla="*/ 70 h 261"/>
              <a:gd name="T70" fmla="*/ 74 w 109"/>
              <a:gd name="T71" fmla="*/ 46 h 261"/>
              <a:gd name="T72" fmla="*/ 35 w 109"/>
              <a:gd name="T73" fmla="*/ 46 h 261"/>
              <a:gd name="T74" fmla="*/ 10 w 109"/>
              <a:gd name="T75" fmla="*/ 70 h 261"/>
              <a:gd name="T76" fmla="*/ 0 w 109"/>
              <a:gd name="T77" fmla="*/ 138 h 261"/>
              <a:gd name="T78" fmla="*/ 12 w 109"/>
              <a:gd name="T79" fmla="*/ 146 h 261"/>
              <a:gd name="T80" fmla="*/ 17 w 109"/>
              <a:gd name="T81" fmla="*/ 135 h 261"/>
              <a:gd name="T82" fmla="*/ 25 w 109"/>
              <a:gd name="T83" fmla="*/ 80 h 261"/>
              <a:gd name="T84" fmla="*/ 26 w 109"/>
              <a:gd name="T85" fmla="*/ 80 h 261"/>
              <a:gd name="T86" fmla="*/ 26 w 109"/>
              <a:gd name="T87" fmla="*/ 146 h 261"/>
              <a:gd name="T88" fmla="*/ 26 w 109"/>
              <a:gd name="T89" fmla="*/ 146 h 261"/>
              <a:gd name="T90" fmla="*/ 26 w 109"/>
              <a:gd name="T91" fmla="*/ 167 h 261"/>
              <a:gd name="T92" fmla="*/ 26 w 109"/>
              <a:gd name="T93" fmla="*/ 243 h 261"/>
              <a:gd name="T94" fmla="*/ 26 w 109"/>
              <a:gd name="T95" fmla="*/ 243 h 261"/>
              <a:gd name="T96" fmla="*/ 26 w 109"/>
              <a:gd name="T97" fmla="*/ 244 h 261"/>
              <a:gd name="T98" fmla="*/ 26 w 109"/>
              <a:gd name="T99" fmla="*/ 244 h 261"/>
              <a:gd name="T100" fmla="*/ 49 w 109"/>
              <a:gd name="T101" fmla="*/ 244 h 261"/>
              <a:gd name="T102" fmla="*/ 50 w 109"/>
              <a:gd name="T103" fmla="*/ 146 h 261"/>
              <a:gd name="T104" fmla="*/ 59 w 109"/>
              <a:gd name="T105" fmla="*/ 146 h 261"/>
              <a:gd name="T106" fmla="*/ 59 w 109"/>
              <a:gd name="T107" fmla="*/ 243 h 261"/>
              <a:gd name="T108" fmla="*/ 83 w 109"/>
              <a:gd name="T109" fmla="*/ 244 h 261"/>
              <a:gd name="T110" fmla="*/ 83 w 109"/>
              <a:gd name="T111" fmla="*/ 80 h 261"/>
              <a:gd name="T112" fmla="*/ 83 w 109"/>
              <a:gd name="T113" fmla="*/ 80 h 261"/>
              <a:gd name="T114" fmla="*/ 92 w 109"/>
              <a:gd name="T115" fmla="*/ 135 h 261"/>
              <a:gd name="T116" fmla="*/ 96 w 109"/>
              <a:gd name="T117" fmla="*/ 146 h 261"/>
              <a:gd name="T118" fmla="*/ 109 w 109"/>
              <a:gd name="T119" fmla="*/ 138 h 261"/>
              <a:gd name="T120" fmla="*/ 98 w 109"/>
              <a:gd name="T121" fmla="*/ 7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 h="261">
                <a:moveTo>
                  <a:pt x="37" y="34"/>
                </a:moveTo>
                <a:cubicBezTo>
                  <a:pt x="38" y="34"/>
                  <a:pt x="39" y="35"/>
                  <a:pt x="40" y="36"/>
                </a:cubicBezTo>
                <a:cubicBezTo>
                  <a:pt x="41" y="37"/>
                  <a:pt x="41" y="37"/>
                  <a:pt x="41" y="37"/>
                </a:cubicBezTo>
                <a:cubicBezTo>
                  <a:pt x="42" y="38"/>
                  <a:pt x="43" y="39"/>
                  <a:pt x="44" y="39"/>
                </a:cubicBezTo>
                <a:cubicBezTo>
                  <a:pt x="44" y="39"/>
                  <a:pt x="44" y="39"/>
                  <a:pt x="44" y="39"/>
                </a:cubicBezTo>
                <a:cubicBezTo>
                  <a:pt x="47" y="41"/>
                  <a:pt x="51" y="42"/>
                  <a:pt x="54" y="42"/>
                </a:cubicBezTo>
                <a:cubicBezTo>
                  <a:pt x="58" y="42"/>
                  <a:pt x="61" y="41"/>
                  <a:pt x="64" y="39"/>
                </a:cubicBezTo>
                <a:cubicBezTo>
                  <a:pt x="66" y="39"/>
                  <a:pt x="67" y="38"/>
                  <a:pt x="69" y="36"/>
                </a:cubicBezTo>
                <a:cubicBezTo>
                  <a:pt x="69" y="36"/>
                  <a:pt x="69" y="36"/>
                  <a:pt x="69" y="36"/>
                </a:cubicBezTo>
                <a:cubicBezTo>
                  <a:pt x="74" y="31"/>
                  <a:pt x="76" y="25"/>
                  <a:pt x="75" y="20"/>
                </a:cubicBezTo>
                <a:cubicBezTo>
                  <a:pt x="75" y="19"/>
                  <a:pt x="75" y="19"/>
                  <a:pt x="75" y="19"/>
                </a:cubicBezTo>
                <a:cubicBezTo>
                  <a:pt x="75" y="13"/>
                  <a:pt x="71" y="7"/>
                  <a:pt x="66" y="3"/>
                </a:cubicBezTo>
                <a:cubicBezTo>
                  <a:pt x="65" y="3"/>
                  <a:pt x="65" y="3"/>
                  <a:pt x="65" y="3"/>
                </a:cubicBezTo>
                <a:cubicBezTo>
                  <a:pt x="64" y="3"/>
                  <a:pt x="64" y="3"/>
                  <a:pt x="64" y="3"/>
                </a:cubicBezTo>
                <a:cubicBezTo>
                  <a:pt x="62" y="1"/>
                  <a:pt x="60" y="1"/>
                  <a:pt x="58" y="0"/>
                </a:cubicBezTo>
                <a:cubicBezTo>
                  <a:pt x="57" y="0"/>
                  <a:pt x="57" y="0"/>
                  <a:pt x="57" y="0"/>
                </a:cubicBezTo>
                <a:cubicBezTo>
                  <a:pt x="56" y="0"/>
                  <a:pt x="55" y="0"/>
                  <a:pt x="54" y="0"/>
                </a:cubicBezTo>
                <a:cubicBezTo>
                  <a:pt x="50" y="0"/>
                  <a:pt x="45" y="2"/>
                  <a:pt x="42" y="4"/>
                </a:cubicBezTo>
                <a:cubicBezTo>
                  <a:pt x="42" y="5"/>
                  <a:pt x="42" y="5"/>
                  <a:pt x="42" y="5"/>
                </a:cubicBezTo>
                <a:cubicBezTo>
                  <a:pt x="41" y="5"/>
                  <a:pt x="41" y="5"/>
                  <a:pt x="41" y="5"/>
                </a:cubicBezTo>
                <a:cubicBezTo>
                  <a:pt x="41" y="5"/>
                  <a:pt x="41" y="5"/>
                  <a:pt x="41" y="5"/>
                </a:cubicBezTo>
                <a:cubicBezTo>
                  <a:pt x="40" y="5"/>
                  <a:pt x="40" y="5"/>
                  <a:pt x="40" y="5"/>
                </a:cubicBezTo>
                <a:cubicBezTo>
                  <a:pt x="40" y="6"/>
                  <a:pt x="40" y="6"/>
                  <a:pt x="40" y="6"/>
                </a:cubicBezTo>
                <a:cubicBezTo>
                  <a:pt x="39" y="7"/>
                  <a:pt x="39" y="7"/>
                  <a:pt x="38" y="8"/>
                </a:cubicBezTo>
                <a:cubicBezTo>
                  <a:pt x="37" y="9"/>
                  <a:pt x="37" y="9"/>
                  <a:pt x="37" y="9"/>
                </a:cubicBezTo>
                <a:cubicBezTo>
                  <a:pt x="37" y="10"/>
                  <a:pt x="37" y="10"/>
                  <a:pt x="37" y="10"/>
                </a:cubicBezTo>
                <a:cubicBezTo>
                  <a:pt x="36" y="10"/>
                  <a:pt x="36" y="11"/>
                  <a:pt x="36" y="12"/>
                </a:cubicBezTo>
                <a:cubicBezTo>
                  <a:pt x="36" y="12"/>
                  <a:pt x="36" y="12"/>
                  <a:pt x="36" y="12"/>
                </a:cubicBezTo>
                <a:cubicBezTo>
                  <a:pt x="35" y="13"/>
                  <a:pt x="35" y="13"/>
                  <a:pt x="35" y="13"/>
                </a:cubicBezTo>
                <a:cubicBezTo>
                  <a:pt x="35" y="13"/>
                  <a:pt x="35" y="13"/>
                  <a:pt x="35" y="13"/>
                </a:cubicBezTo>
                <a:cubicBezTo>
                  <a:pt x="35" y="14"/>
                  <a:pt x="35" y="14"/>
                  <a:pt x="35" y="14"/>
                </a:cubicBezTo>
                <a:cubicBezTo>
                  <a:pt x="34" y="15"/>
                  <a:pt x="34" y="17"/>
                  <a:pt x="33" y="19"/>
                </a:cubicBezTo>
                <a:cubicBezTo>
                  <a:pt x="33" y="24"/>
                  <a:pt x="34" y="28"/>
                  <a:pt x="37" y="33"/>
                </a:cubicBezTo>
                <a:lnTo>
                  <a:pt x="37" y="34"/>
                </a:lnTo>
                <a:close/>
                <a:moveTo>
                  <a:pt x="98" y="70"/>
                </a:moveTo>
                <a:cubicBezTo>
                  <a:pt x="95" y="56"/>
                  <a:pt x="89" y="46"/>
                  <a:pt x="74" y="46"/>
                </a:cubicBezTo>
                <a:cubicBezTo>
                  <a:pt x="35" y="46"/>
                  <a:pt x="35" y="46"/>
                  <a:pt x="35" y="46"/>
                </a:cubicBezTo>
                <a:cubicBezTo>
                  <a:pt x="19" y="46"/>
                  <a:pt x="13" y="56"/>
                  <a:pt x="10" y="70"/>
                </a:cubicBezTo>
                <a:cubicBezTo>
                  <a:pt x="0" y="138"/>
                  <a:pt x="0" y="138"/>
                  <a:pt x="0" y="138"/>
                </a:cubicBezTo>
                <a:cubicBezTo>
                  <a:pt x="0" y="145"/>
                  <a:pt x="6" y="150"/>
                  <a:pt x="12" y="146"/>
                </a:cubicBezTo>
                <a:cubicBezTo>
                  <a:pt x="16" y="143"/>
                  <a:pt x="16" y="139"/>
                  <a:pt x="17" y="135"/>
                </a:cubicBezTo>
                <a:cubicBezTo>
                  <a:pt x="18" y="129"/>
                  <a:pt x="25" y="84"/>
                  <a:pt x="25" y="80"/>
                </a:cubicBezTo>
                <a:cubicBezTo>
                  <a:pt x="26" y="80"/>
                  <a:pt x="26" y="80"/>
                  <a:pt x="26" y="80"/>
                </a:cubicBezTo>
                <a:cubicBezTo>
                  <a:pt x="26" y="146"/>
                  <a:pt x="26" y="146"/>
                  <a:pt x="26" y="146"/>
                </a:cubicBezTo>
                <a:cubicBezTo>
                  <a:pt x="26" y="146"/>
                  <a:pt x="26" y="146"/>
                  <a:pt x="26" y="146"/>
                </a:cubicBezTo>
                <a:cubicBezTo>
                  <a:pt x="26" y="167"/>
                  <a:pt x="26" y="167"/>
                  <a:pt x="26" y="167"/>
                </a:cubicBezTo>
                <a:cubicBezTo>
                  <a:pt x="26" y="207"/>
                  <a:pt x="26" y="243"/>
                  <a:pt x="26" y="243"/>
                </a:cubicBezTo>
                <a:cubicBezTo>
                  <a:pt x="26" y="243"/>
                  <a:pt x="26" y="243"/>
                  <a:pt x="26" y="243"/>
                </a:cubicBezTo>
                <a:cubicBezTo>
                  <a:pt x="26" y="244"/>
                  <a:pt x="26" y="244"/>
                  <a:pt x="26" y="244"/>
                </a:cubicBezTo>
                <a:cubicBezTo>
                  <a:pt x="26" y="244"/>
                  <a:pt x="26" y="244"/>
                  <a:pt x="26" y="244"/>
                </a:cubicBezTo>
                <a:cubicBezTo>
                  <a:pt x="26" y="261"/>
                  <a:pt x="49" y="260"/>
                  <a:pt x="49" y="244"/>
                </a:cubicBezTo>
                <a:cubicBezTo>
                  <a:pt x="50" y="212"/>
                  <a:pt x="50" y="179"/>
                  <a:pt x="50" y="146"/>
                </a:cubicBezTo>
                <a:cubicBezTo>
                  <a:pt x="59" y="146"/>
                  <a:pt x="59" y="146"/>
                  <a:pt x="59" y="146"/>
                </a:cubicBezTo>
                <a:cubicBezTo>
                  <a:pt x="59" y="243"/>
                  <a:pt x="59" y="243"/>
                  <a:pt x="59" y="243"/>
                </a:cubicBezTo>
                <a:cubicBezTo>
                  <a:pt x="59" y="261"/>
                  <a:pt x="83" y="260"/>
                  <a:pt x="83" y="244"/>
                </a:cubicBezTo>
                <a:cubicBezTo>
                  <a:pt x="83" y="190"/>
                  <a:pt x="83" y="134"/>
                  <a:pt x="83" y="80"/>
                </a:cubicBezTo>
                <a:cubicBezTo>
                  <a:pt x="83" y="80"/>
                  <a:pt x="83" y="80"/>
                  <a:pt x="83" y="80"/>
                </a:cubicBezTo>
                <a:cubicBezTo>
                  <a:pt x="83" y="84"/>
                  <a:pt x="91" y="129"/>
                  <a:pt x="92" y="135"/>
                </a:cubicBezTo>
                <a:cubicBezTo>
                  <a:pt x="93" y="139"/>
                  <a:pt x="92" y="143"/>
                  <a:pt x="96" y="146"/>
                </a:cubicBezTo>
                <a:cubicBezTo>
                  <a:pt x="103" y="150"/>
                  <a:pt x="109" y="145"/>
                  <a:pt x="109" y="138"/>
                </a:cubicBezTo>
                <a:lnTo>
                  <a:pt x="98" y="70"/>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12" name="Freeform 119"/>
          <p:cNvSpPr>
            <a:spLocks noEditPoints="1"/>
          </p:cNvSpPr>
          <p:nvPr/>
        </p:nvSpPr>
        <p:spPr bwMode="auto">
          <a:xfrm>
            <a:off x="5299076" y="4248150"/>
            <a:ext cx="346075" cy="828675"/>
          </a:xfrm>
          <a:custGeom>
            <a:avLst/>
            <a:gdLst>
              <a:gd name="T0" fmla="*/ 37 w 109"/>
              <a:gd name="T1" fmla="*/ 34 h 261"/>
              <a:gd name="T2" fmla="*/ 40 w 109"/>
              <a:gd name="T3" fmla="*/ 36 h 261"/>
              <a:gd name="T4" fmla="*/ 41 w 109"/>
              <a:gd name="T5" fmla="*/ 37 h 261"/>
              <a:gd name="T6" fmla="*/ 44 w 109"/>
              <a:gd name="T7" fmla="*/ 39 h 261"/>
              <a:gd name="T8" fmla="*/ 44 w 109"/>
              <a:gd name="T9" fmla="*/ 39 h 261"/>
              <a:gd name="T10" fmla="*/ 54 w 109"/>
              <a:gd name="T11" fmla="*/ 42 h 261"/>
              <a:gd name="T12" fmla="*/ 64 w 109"/>
              <a:gd name="T13" fmla="*/ 39 h 261"/>
              <a:gd name="T14" fmla="*/ 68 w 109"/>
              <a:gd name="T15" fmla="*/ 36 h 261"/>
              <a:gd name="T16" fmla="*/ 69 w 109"/>
              <a:gd name="T17" fmla="*/ 36 h 261"/>
              <a:gd name="T18" fmla="*/ 75 w 109"/>
              <a:gd name="T19" fmla="*/ 20 h 261"/>
              <a:gd name="T20" fmla="*/ 75 w 109"/>
              <a:gd name="T21" fmla="*/ 19 h 261"/>
              <a:gd name="T22" fmla="*/ 66 w 109"/>
              <a:gd name="T23" fmla="*/ 3 h 261"/>
              <a:gd name="T24" fmla="*/ 65 w 109"/>
              <a:gd name="T25" fmla="*/ 3 h 261"/>
              <a:gd name="T26" fmla="*/ 64 w 109"/>
              <a:gd name="T27" fmla="*/ 3 h 261"/>
              <a:gd name="T28" fmla="*/ 57 w 109"/>
              <a:gd name="T29" fmla="*/ 0 h 261"/>
              <a:gd name="T30" fmla="*/ 57 w 109"/>
              <a:gd name="T31" fmla="*/ 0 h 261"/>
              <a:gd name="T32" fmla="*/ 54 w 109"/>
              <a:gd name="T33" fmla="*/ 0 h 261"/>
              <a:gd name="T34" fmla="*/ 42 w 109"/>
              <a:gd name="T35" fmla="*/ 4 h 261"/>
              <a:gd name="T36" fmla="*/ 41 w 109"/>
              <a:gd name="T37" fmla="*/ 5 h 261"/>
              <a:gd name="T38" fmla="*/ 41 w 109"/>
              <a:gd name="T39" fmla="*/ 5 h 261"/>
              <a:gd name="T40" fmla="*/ 41 w 109"/>
              <a:gd name="T41" fmla="*/ 5 h 261"/>
              <a:gd name="T42" fmla="*/ 40 w 109"/>
              <a:gd name="T43" fmla="*/ 5 h 261"/>
              <a:gd name="T44" fmla="*/ 40 w 109"/>
              <a:gd name="T45" fmla="*/ 6 h 261"/>
              <a:gd name="T46" fmla="*/ 38 w 109"/>
              <a:gd name="T47" fmla="*/ 8 h 261"/>
              <a:gd name="T48" fmla="*/ 37 w 109"/>
              <a:gd name="T49" fmla="*/ 9 h 261"/>
              <a:gd name="T50" fmla="*/ 37 w 109"/>
              <a:gd name="T51" fmla="*/ 10 h 261"/>
              <a:gd name="T52" fmla="*/ 35 w 109"/>
              <a:gd name="T53" fmla="*/ 12 h 261"/>
              <a:gd name="T54" fmla="*/ 35 w 109"/>
              <a:gd name="T55" fmla="*/ 12 h 261"/>
              <a:gd name="T56" fmla="*/ 35 w 109"/>
              <a:gd name="T57" fmla="*/ 13 h 261"/>
              <a:gd name="T58" fmla="*/ 35 w 109"/>
              <a:gd name="T59" fmla="*/ 13 h 261"/>
              <a:gd name="T60" fmla="*/ 35 w 109"/>
              <a:gd name="T61" fmla="*/ 14 h 261"/>
              <a:gd name="T62" fmla="*/ 33 w 109"/>
              <a:gd name="T63" fmla="*/ 19 h 261"/>
              <a:gd name="T64" fmla="*/ 37 w 109"/>
              <a:gd name="T65" fmla="*/ 33 h 261"/>
              <a:gd name="T66" fmla="*/ 37 w 109"/>
              <a:gd name="T67" fmla="*/ 34 h 261"/>
              <a:gd name="T68" fmla="*/ 98 w 109"/>
              <a:gd name="T69" fmla="*/ 70 h 261"/>
              <a:gd name="T70" fmla="*/ 74 w 109"/>
              <a:gd name="T71" fmla="*/ 46 h 261"/>
              <a:gd name="T72" fmla="*/ 35 w 109"/>
              <a:gd name="T73" fmla="*/ 46 h 261"/>
              <a:gd name="T74" fmla="*/ 10 w 109"/>
              <a:gd name="T75" fmla="*/ 70 h 261"/>
              <a:gd name="T76" fmla="*/ 0 w 109"/>
              <a:gd name="T77" fmla="*/ 138 h 261"/>
              <a:gd name="T78" fmla="*/ 12 w 109"/>
              <a:gd name="T79" fmla="*/ 146 h 261"/>
              <a:gd name="T80" fmla="*/ 16 w 109"/>
              <a:gd name="T81" fmla="*/ 135 h 261"/>
              <a:gd name="T82" fmla="*/ 25 w 109"/>
              <a:gd name="T83" fmla="*/ 80 h 261"/>
              <a:gd name="T84" fmla="*/ 26 w 109"/>
              <a:gd name="T85" fmla="*/ 80 h 261"/>
              <a:gd name="T86" fmla="*/ 26 w 109"/>
              <a:gd name="T87" fmla="*/ 146 h 261"/>
              <a:gd name="T88" fmla="*/ 26 w 109"/>
              <a:gd name="T89" fmla="*/ 146 h 261"/>
              <a:gd name="T90" fmla="*/ 26 w 109"/>
              <a:gd name="T91" fmla="*/ 167 h 261"/>
              <a:gd name="T92" fmla="*/ 26 w 109"/>
              <a:gd name="T93" fmla="*/ 243 h 261"/>
              <a:gd name="T94" fmla="*/ 26 w 109"/>
              <a:gd name="T95" fmla="*/ 243 h 261"/>
              <a:gd name="T96" fmla="*/ 26 w 109"/>
              <a:gd name="T97" fmla="*/ 244 h 261"/>
              <a:gd name="T98" fmla="*/ 26 w 109"/>
              <a:gd name="T99" fmla="*/ 244 h 261"/>
              <a:gd name="T100" fmla="*/ 49 w 109"/>
              <a:gd name="T101" fmla="*/ 244 h 261"/>
              <a:gd name="T102" fmla="*/ 49 w 109"/>
              <a:gd name="T103" fmla="*/ 146 h 261"/>
              <a:gd name="T104" fmla="*/ 59 w 109"/>
              <a:gd name="T105" fmla="*/ 146 h 261"/>
              <a:gd name="T106" fmla="*/ 59 w 109"/>
              <a:gd name="T107" fmla="*/ 243 h 261"/>
              <a:gd name="T108" fmla="*/ 83 w 109"/>
              <a:gd name="T109" fmla="*/ 244 h 261"/>
              <a:gd name="T110" fmla="*/ 83 w 109"/>
              <a:gd name="T111" fmla="*/ 80 h 261"/>
              <a:gd name="T112" fmla="*/ 83 w 109"/>
              <a:gd name="T113" fmla="*/ 80 h 261"/>
              <a:gd name="T114" fmla="*/ 92 w 109"/>
              <a:gd name="T115" fmla="*/ 135 h 261"/>
              <a:gd name="T116" fmla="*/ 96 w 109"/>
              <a:gd name="T117" fmla="*/ 146 h 261"/>
              <a:gd name="T118" fmla="*/ 109 w 109"/>
              <a:gd name="T119" fmla="*/ 138 h 261"/>
              <a:gd name="T120" fmla="*/ 98 w 109"/>
              <a:gd name="T121" fmla="*/ 7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 h="261">
                <a:moveTo>
                  <a:pt x="37" y="34"/>
                </a:moveTo>
                <a:cubicBezTo>
                  <a:pt x="38" y="34"/>
                  <a:pt x="39" y="35"/>
                  <a:pt x="40" y="36"/>
                </a:cubicBezTo>
                <a:cubicBezTo>
                  <a:pt x="41" y="37"/>
                  <a:pt x="41" y="37"/>
                  <a:pt x="41" y="37"/>
                </a:cubicBezTo>
                <a:cubicBezTo>
                  <a:pt x="42" y="38"/>
                  <a:pt x="43" y="39"/>
                  <a:pt x="44" y="39"/>
                </a:cubicBezTo>
                <a:cubicBezTo>
                  <a:pt x="44" y="39"/>
                  <a:pt x="44" y="39"/>
                  <a:pt x="44" y="39"/>
                </a:cubicBezTo>
                <a:cubicBezTo>
                  <a:pt x="47" y="41"/>
                  <a:pt x="51" y="42"/>
                  <a:pt x="54" y="42"/>
                </a:cubicBezTo>
                <a:cubicBezTo>
                  <a:pt x="58" y="42"/>
                  <a:pt x="61" y="41"/>
                  <a:pt x="64" y="39"/>
                </a:cubicBezTo>
                <a:cubicBezTo>
                  <a:pt x="66" y="39"/>
                  <a:pt x="67" y="38"/>
                  <a:pt x="68" y="36"/>
                </a:cubicBezTo>
                <a:cubicBezTo>
                  <a:pt x="69" y="36"/>
                  <a:pt x="69" y="36"/>
                  <a:pt x="69" y="36"/>
                </a:cubicBezTo>
                <a:cubicBezTo>
                  <a:pt x="74" y="31"/>
                  <a:pt x="76" y="25"/>
                  <a:pt x="75" y="20"/>
                </a:cubicBezTo>
                <a:cubicBezTo>
                  <a:pt x="75" y="19"/>
                  <a:pt x="75" y="19"/>
                  <a:pt x="75" y="19"/>
                </a:cubicBezTo>
                <a:cubicBezTo>
                  <a:pt x="75" y="13"/>
                  <a:pt x="71" y="7"/>
                  <a:pt x="66" y="3"/>
                </a:cubicBezTo>
                <a:cubicBezTo>
                  <a:pt x="65" y="3"/>
                  <a:pt x="65" y="3"/>
                  <a:pt x="65" y="3"/>
                </a:cubicBezTo>
                <a:cubicBezTo>
                  <a:pt x="64" y="3"/>
                  <a:pt x="64" y="3"/>
                  <a:pt x="64" y="3"/>
                </a:cubicBezTo>
                <a:cubicBezTo>
                  <a:pt x="62" y="1"/>
                  <a:pt x="60" y="1"/>
                  <a:pt x="57" y="0"/>
                </a:cubicBezTo>
                <a:cubicBezTo>
                  <a:pt x="57" y="0"/>
                  <a:pt x="57" y="0"/>
                  <a:pt x="57" y="0"/>
                </a:cubicBezTo>
                <a:cubicBezTo>
                  <a:pt x="56" y="0"/>
                  <a:pt x="55" y="0"/>
                  <a:pt x="54" y="0"/>
                </a:cubicBezTo>
                <a:cubicBezTo>
                  <a:pt x="50" y="0"/>
                  <a:pt x="45" y="2"/>
                  <a:pt x="42" y="4"/>
                </a:cubicBezTo>
                <a:cubicBezTo>
                  <a:pt x="41" y="5"/>
                  <a:pt x="41" y="5"/>
                  <a:pt x="41" y="5"/>
                </a:cubicBezTo>
                <a:cubicBezTo>
                  <a:pt x="41" y="5"/>
                  <a:pt x="41" y="5"/>
                  <a:pt x="41" y="5"/>
                </a:cubicBezTo>
                <a:cubicBezTo>
                  <a:pt x="41" y="5"/>
                  <a:pt x="41" y="5"/>
                  <a:pt x="41" y="5"/>
                </a:cubicBezTo>
                <a:cubicBezTo>
                  <a:pt x="40" y="5"/>
                  <a:pt x="40" y="5"/>
                  <a:pt x="40" y="5"/>
                </a:cubicBezTo>
                <a:cubicBezTo>
                  <a:pt x="40" y="6"/>
                  <a:pt x="40" y="6"/>
                  <a:pt x="40" y="6"/>
                </a:cubicBezTo>
                <a:cubicBezTo>
                  <a:pt x="39" y="7"/>
                  <a:pt x="39" y="7"/>
                  <a:pt x="38" y="8"/>
                </a:cubicBezTo>
                <a:cubicBezTo>
                  <a:pt x="37" y="9"/>
                  <a:pt x="37" y="9"/>
                  <a:pt x="37" y="9"/>
                </a:cubicBezTo>
                <a:cubicBezTo>
                  <a:pt x="37" y="10"/>
                  <a:pt x="37" y="10"/>
                  <a:pt x="37" y="10"/>
                </a:cubicBezTo>
                <a:cubicBezTo>
                  <a:pt x="36" y="10"/>
                  <a:pt x="36" y="11"/>
                  <a:pt x="35" y="12"/>
                </a:cubicBezTo>
                <a:cubicBezTo>
                  <a:pt x="35" y="12"/>
                  <a:pt x="35" y="12"/>
                  <a:pt x="35" y="12"/>
                </a:cubicBezTo>
                <a:cubicBezTo>
                  <a:pt x="35" y="13"/>
                  <a:pt x="35" y="13"/>
                  <a:pt x="35" y="13"/>
                </a:cubicBezTo>
                <a:cubicBezTo>
                  <a:pt x="35" y="13"/>
                  <a:pt x="35" y="13"/>
                  <a:pt x="35" y="13"/>
                </a:cubicBezTo>
                <a:cubicBezTo>
                  <a:pt x="35" y="14"/>
                  <a:pt x="35" y="14"/>
                  <a:pt x="35" y="14"/>
                </a:cubicBezTo>
                <a:cubicBezTo>
                  <a:pt x="34" y="15"/>
                  <a:pt x="33" y="17"/>
                  <a:pt x="33" y="19"/>
                </a:cubicBezTo>
                <a:cubicBezTo>
                  <a:pt x="33" y="24"/>
                  <a:pt x="34" y="28"/>
                  <a:pt x="37" y="33"/>
                </a:cubicBezTo>
                <a:lnTo>
                  <a:pt x="37" y="34"/>
                </a:lnTo>
                <a:close/>
                <a:moveTo>
                  <a:pt x="98" y="70"/>
                </a:moveTo>
                <a:cubicBezTo>
                  <a:pt x="95" y="56"/>
                  <a:pt x="89" y="46"/>
                  <a:pt x="74" y="46"/>
                </a:cubicBezTo>
                <a:cubicBezTo>
                  <a:pt x="35" y="46"/>
                  <a:pt x="35" y="46"/>
                  <a:pt x="35" y="46"/>
                </a:cubicBezTo>
                <a:cubicBezTo>
                  <a:pt x="19" y="46"/>
                  <a:pt x="13" y="56"/>
                  <a:pt x="10" y="70"/>
                </a:cubicBezTo>
                <a:cubicBezTo>
                  <a:pt x="0" y="138"/>
                  <a:pt x="0" y="138"/>
                  <a:pt x="0" y="138"/>
                </a:cubicBezTo>
                <a:cubicBezTo>
                  <a:pt x="0" y="145"/>
                  <a:pt x="6" y="150"/>
                  <a:pt x="12" y="146"/>
                </a:cubicBezTo>
                <a:cubicBezTo>
                  <a:pt x="16" y="143"/>
                  <a:pt x="16" y="139"/>
                  <a:pt x="16" y="135"/>
                </a:cubicBezTo>
                <a:cubicBezTo>
                  <a:pt x="17" y="129"/>
                  <a:pt x="25" y="84"/>
                  <a:pt x="25" y="80"/>
                </a:cubicBezTo>
                <a:cubicBezTo>
                  <a:pt x="26" y="80"/>
                  <a:pt x="26" y="80"/>
                  <a:pt x="26" y="80"/>
                </a:cubicBezTo>
                <a:cubicBezTo>
                  <a:pt x="26" y="146"/>
                  <a:pt x="26" y="146"/>
                  <a:pt x="26" y="146"/>
                </a:cubicBezTo>
                <a:cubicBezTo>
                  <a:pt x="26" y="146"/>
                  <a:pt x="26" y="146"/>
                  <a:pt x="26" y="146"/>
                </a:cubicBezTo>
                <a:cubicBezTo>
                  <a:pt x="26" y="167"/>
                  <a:pt x="26" y="167"/>
                  <a:pt x="26" y="167"/>
                </a:cubicBezTo>
                <a:cubicBezTo>
                  <a:pt x="26" y="207"/>
                  <a:pt x="26" y="243"/>
                  <a:pt x="26" y="243"/>
                </a:cubicBezTo>
                <a:cubicBezTo>
                  <a:pt x="26" y="243"/>
                  <a:pt x="26" y="243"/>
                  <a:pt x="26" y="243"/>
                </a:cubicBezTo>
                <a:cubicBezTo>
                  <a:pt x="26" y="244"/>
                  <a:pt x="26" y="244"/>
                  <a:pt x="26" y="244"/>
                </a:cubicBezTo>
                <a:cubicBezTo>
                  <a:pt x="26" y="244"/>
                  <a:pt x="26" y="244"/>
                  <a:pt x="26" y="244"/>
                </a:cubicBezTo>
                <a:cubicBezTo>
                  <a:pt x="26" y="261"/>
                  <a:pt x="49" y="260"/>
                  <a:pt x="49" y="244"/>
                </a:cubicBezTo>
                <a:cubicBezTo>
                  <a:pt x="50" y="212"/>
                  <a:pt x="50" y="179"/>
                  <a:pt x="49" y="146"/>
                </a:cubicBezTo>
                <a:cubicBezTo>
                  <a:pt x="59" y="146"/>
                  <a:pt x="59" y="146"/>
                  <a:pt x="59" y="146"/>
                </a:cubicBezTo>
                <a:cubicBezTo>
                  <a:pt x="59" y="243"/>
                  <a:pt x="59" y="243"/>
                  <a:pt x="59" y="243"/>
                </a:cubicBezTo>
                <a:cubicBezTo>
                  <a:pt x="59" y="261"/>
                  <a:pt x="83" y="260"/>
                  <a:pt x="83" y="244"/>
                </a:cubicBezTo>
                <a:cubicBezTo>
                  <a:pt x="83" y="190"/>
                  <a:pt x="83" y="134"/>
                  <a:pt x="83" y="80"/>
                </a:cubicBezTo>
                <a:cubicBezTo>
                  <a:pt x="83" y="80"/>
                  <a:pt x="83" y="80"/>
                  <a:pt x="83" y="80"/>
                </a:cubicBezTo>
                <a:cubicBezTo>
                  <a:pt x="83" y="84"/>
                  <a:pt x="91" y="129"/>
                  <a:pt x="92" y="135"/>
                </a:cubicBezTo>
                <a:cubicBezTo>
                  <a:pt x="92" y="139"/>
                  <a:pt x="92" y="143"/>
                  <a:pt x="96" y="146"/>
                </a:cubicBezTo>
                <a:cubicBezTo>
                  <a:pt x="102" y="150"/>
                  <a:pt x="109" y="145"/>
                  <a:pt x="109" y="138"/>
                </a:cubicBezTo>
                <a:lnTo>
                  <a:pt x="98" y="70"/>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13" name="Freeform 120"/>
          <p:cNvSpPr>
            <a:spLocks noEditPoints="1"/>
          </p:cNvSpPr>
          <p:nvPr/>
        </p:nvSpPr>
        <p:spPr bwMode="auto">
          <a:xfrm>
            <a:off x="2798763" y="5264150"/>
            <a:ext cx="346075" cy="828675"/>
          </a:xfrm>
          <a:custGeom>
            <a:avLst/>
            <a:gdLst>
              <a:gd name="T0" fmla="*/ 38 w 109"/>
              <a:gd name="T1" fmla="*/ 33 h 261"/>
              <a:gd name="T2" fmla="*/ 40 w 109"/>
              <a:gd name="T3" fmla="*/ 36 h 261"/>
              <a:gd name="T4" fmla="*/ 41 w 109"/>
              <a:gd name="T5" fmla="*/ 36 h 261"/>
              <a:gd name="T6" fmla="*/ 45 w 109"/>
              <a:gd name="T7" fmla="*/ 39 h 261"/>
              <a:gd name="T8" fmla="*/ 45 w 109"/>
              <a:gd name="T9" fmla="*/ 39 h 261"/>
              <a:gd name="T10" fmla="*/ 55 w 109"/>
              <a:gd name="T11" fmla="*/ 42 h 261"/>
              <a:gd name="T12" fmla="*/ 64 w 109"/>
              <a:gd name="T13" fmla="*/ 39 h 261"/>
              <a:gd name="T14" fmla="*/ 69 w 109"/>
              <a:gd name="T15" fmla="*/ 36 h 261"/>
              <a:gd name="T16" fmla="*/ 69 w 109"/>
              <a:gd name="T17" fmla="*/ 36 h 261"/>
              <a:gd name="T18" fmla="*/ 76 w 109"/>
              <a:gd name="T19" fmla="*/ 20 h 261"/>
              <a:gd name="T20" fmla="*/ 76 w 109"/>
              <a:gd name="T21" fmla="*/ 19 h 261"/>
              <a:gd name="T22" fmla="*/ 66 w 109"/>
              <a:gd name="T23" fmla="*/ 3 h 261"/>
              <a:gd name="T24" fmla="*/ 66 w 109"/>
              <a:gd name="T25" fmla="*/ 3 h 261"/>
              <a:gd name="T26" fmla="*/ 65 w 109"/>
              <a:gd name="T27" fmla="*/ 2 h 261"/>
              <a:gd name="T28" fmla="*/ 58 w 109"/>
              <a:gd name="T29" fmla="*/ 0 h 261"/>
              <a:gd name="T30" fmla="*/ 58 w 109"/>
              <a:gd name="T31" fmla="*/ 0 h 261"/>
              <a:gd name="T32" fmla="*/ 55 w 109"/>
              <a:gd name="T33" fmla="*/ 0 h 261"/>
              <a:gd name="T34" fmla="*/ 42 w 109"/>
              <a:gd name="T35" fmla="*/ 4 h 261"/>
              <a:gd name="T36" fmla="*/ 42 w 109"/>
              <a:gd name="T37" fmla="*/ 4 h 261"/>
              <a:gd name="T38" fmla="*/ 42 w 109"/>
              <a:gd name="T39" fmla="*/ 5 h 261"/>
              <a:gd name="T40" fmla="*/ 41 w 109"/>
              <a:gd name="T41" fmla="*/ 5 h 261"/>
              <a:gd name="T42" fmla="*/ 41 w 109"/>
              <a:gd name="T43" fmla="*/ 5 h 261"/>
              <a:gd name="T44" fmla="*/ 40 w 109"/>
              <a:gd name="T45" fmla="*/ 6 h 261"/>
              <a:gd name="T46" fmla="*/ 38 w 109"/>
              <a:gd name="T47" fmla="*/ 8 h 261"/>
              <a:gd name="T48" fmla="*/ 38 w 109"/>
              <a:gd name="T49" fmla="*/ 9 h 261"/>
              <a:gd name="T50" fmla="*/ 37 w 109"/>
              <a:gd name="T51" fmla="*/ 10 h 261"/>
              <a:gd name="T52" fmla="*/ 36 w 109"/>
              <a:gd name="T53" fmla="*/ 12 h 261"/>
              <a:gd name="T54" fmla="*/ 36 w 109"/>
              <a:gd name="T55" fmla="*/ 12 h 261"/>
              <a:gd name="T56" fmla="*/ 36 w 109"/>
              <a:gd name="T57" fmla="*/ 12 h 261"/>
              <a:gd name="T58" fmla="*/ 35 w 109"/>
              <a:gd name="T59" fmla="*/ 13 h 261"/>
              <a:gd name="T60" fmla="*/ 35 w 109"/>
              <a:gd name="T61" fmla="*/ 14 h 261"/>
              <a:gd name="T62" fmla="*/ 34 w 109"/>
              <a:gd name="T63" fmla="*/ 19 h 261"/>
              <a:gd name="T64" fmla="*/ 37 w 109"/>
              <a:gd name="T65" fmla="*/ 32 h 261"/>
              <a:gd name="T66" fmla="*/ 38 w 109"/>
              <a:gd name="T67" fmla="*/ 33 h 261"/>
              <a:gd name="T68" fmla="*/ 99 w 109"/>
              <a:gd name="T69" fmla="*/ 69 h 261"/>
              <a:gd name="T70" fmla="*/ 74 w 109"/>
              <a:gd name="T71" fmla="*/ 46 h 261"/>
              <a:gd name="T72" fmla="*/ 35 w 109"/>
              <a:gd name="T73" fmla="*/ 46 h 261"/>
              <a:gd name="T74" fmla="*/ 10 w 109"/>
              <a:gd name="T75" fmla="*/ 69 h 261"/>
              <a:gd name="T76" fmla="*/ 0 w 109"/>
              <a:gd name="T77" fmla="*/ 138 h 261"/>
              <a:gd name="T78" fmla="*/ 12 w 109"/>
              <a:gd name="T79" fmla="*/ 146 h 261"/>
              <a:gd name="T80" fmla="*/ 17 w 109"/>
              <a:gd name="T81" fmla="*/ 135 h 261"/>
              <a:gd name="T82" fmla="*/ 26 w 109"/>
              <a:gd name="T83" fmla="*/ 80 h 261"/>
              <a:gd name="T84" fmla="*/ 26 w 109"/>
              <a:gd name="T85" fmla="*/ 80 h 261"/>
              <a:gd name="T86" fmla="*/ 26 w 109"/>
              <a:gd name="T87" fmla="*/ 146 h 261"/>
              <a:gd name="T88" fmla="*/ 26 w 109"/>
              <a:gd name="T89" fmla="*/ 146 h 261"/>
              <a:gd name="T90" fmla="*/ 26 w 109"/>
              <a:gd name="T91" fmla="*/ 167 h 261"/>
              <a:gd name="T92" fmla="*/ 26 w 109"/>
              <a:gd name="T93" fmla="*/ 243 h 261"/>
              <a:gd name="T94" fmla="*/ 26 w 109"/>
              <a:gd name="T95" fmla="*/ 243 h 261"/>
              <a:gd name="T96" fmla="*/ 26 w 109"/>
              <a:gd name="T97" fmla="*/ 244 h 261"/>
              <a:gd name="T98" fmla="*/ 26 w 109"/>
              <a:gd name="T99" fmla="*/ 243 h 261"/>
              <a:gd name="T100" fmla="*/ 50 w 109"/>
              <a:gd name="T101" fmla="*/ 244 h 261"/>
              <a:gd name="T102" fmla="*/ 50 w 109"/>
              <a:gd name="T103" fmla="*/ 146 h 261"/>
              <a:gd name="T104" fmla="*/ 59 w 109"/>
              <a:gd name="T105" fmla="*/ 146 h 261"/>
              <a:gd name="T106" fmla="*/ 59 w 109"/>
              <a:gd name="T107" fmla="*/ 243 h 261"/>
              <a:gd name="T108" fmla="*/ 83 w 109"/>
              <a:gd name="T109" fmla="*/ 244 h 261"/>
              <a:gd name="T110" fmla="*/ 83 w 109"/>
              <a:gd name="T111" fmla="*/ 80 h 261"/>
              <a:gd name="T112" fmla="*/ 83 w 109"/>
              <a:gd name="T113" fmla="*/ 80 h 261"/>
              <a:gd name="T114" fmla="*/ 92 w 109"/>
              <a:gd name="T115" fmla="*/ 135 h 261"/>
              <a:gd name="T116" fmla="*/ 97 w 109"/>
              <a:gd name="T117" fmla="*/ 146 h 261"/>
              <a:gd name="T118" fmla="*/ 109 w 109"/>
              <a:gd name="T119" fmla="*/ 138 h 261"/>
              <a:gd name="T120" fmla="*/ 99 w 109"/>
              <a:gd name="T121" fmla="*/ 6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 h="261">
                <a:moveTo>
                  <a:pt x="38" y="33"/>
                </a:moveTo>
                <a:cubicBezTo>
                  <a:pt x="38" y="34"/>
                  <a:pt x="39" y="35"/>
                  <a:pt x="40" y="36"/>
                </a:cubicBezTo>
                <a:cubicBezTo>
                  <a:pt x="41" y="36"/>
                  <a:pt x="41" y="36"/>
                  <a:pt x="41" y="36"/>
                </a:cubicBezTo>
                <a:cubicBezTo>
                  <a:pt x="42" y="37"/>
                  <a:pt x="43" y="38"/>
                  <a:pt x="45" y="39"/>
                </a:cubicBezTo>
                <a:cubicBezTo>
                  <a:pt x="45" y="39"/>
                  <a:pt x="45" y="39"/>
                  <a:pt x="45" y="39"/>
                </a:cubicBezTo>
                <a:cubicBezTo>
                  <a:pt x="48" y="41"/>
                  <a:pt x="51" y="42"/>
                  <a:pt x="55" y="42"/>
                </a:cubicBezTo>
                <a:cubicBezTo>
                  <a:pt x="58" y="42"/>
                  <a:pt x="61" y="41"/>
                  <a:pt x="64" y="39"/>
                </a:cubicBezTo>
                <a:cubicBezTo>
                  <a:pt x="66" y="38"/>
                  <a:pt x="67" y="37"/>
                  <a:pt x="69" y="36"/>
                </a:cubicBezTo>
                <a:cubicBezTo>
                  <a:pt x="69" y="36"/>
                  <a:pt x="69" y="36"/>
                  <a:pt x="69" y="36"/>
                </a:cubicBezTo>
                <a:cubicBezTo>
                  <a:pt x="74" y="31"/>
                  <a:pt x="76" y="25"/>
                  <a:pt x="76" y="20"/>
                </a:cubicBezTo>
                <a:cubicBezTo>
                  <a:pt x="76" y="19"/>
                  <a:pt x="76" y="19"/>
                  <a:pt x="76" y="19"/>
                </a:cubicBezTo>
                <a:cubicBezTo>
                  <a:pt x="75" y="12"/>
                  <a:pt x="71" y="7"/>
                  <a:pt x="66" y="3"/>
                </a:cubicBezTo>
                <a:cubicBezTo>
                  <a:pt x="66" y="3"/>
                  <a:pt x="66" y="3"/>
                  <a:pt x="66" y="3"/>
                </a:cubicBezTo>
                <a:cubicBezTo>
                  <a:pt x="65" y="2"/>
                  <a:pt x="65" y="2"/>
                  <a:pt x="65" y="2"/>
                </a:cubicBezTo>
                <a:cubicBezTo>
                  <a:pt x="63" y="1"/>
                  <a:pt x="60" y="0"/>
                  <a:pt x="58" y="0"/>
                </a:cubicBezTo>
                <a:cubicBezTo>
                  <a:pt x="58" y="0"/>
                  <a:pt x="58" y="0"/>
                  <a:pt x="58" y="0"/>
                </a:cubicBezTo>
                <a:cubicBezTo>
                  <a:pt x="57" y="0"/>
                  <a:pt x="56" y="0"/>
                  <a:pt x="55" y="0"/>
                </a:cubicBezTo>
                <a:cubicBezTo>
                  <a:pt x="50" y="0"/>
                  <a:pt x="46" y="1"/>
                  <a:pt x="42" y="4"/>
                </a:cubicBezTo>
                <a:cubicBezTo>
                  <a:pt x="42" y="4"/>
                  <a:pt x="42" y="4"/>
                  <a:pt x="42" y="4"/>
                </a:cubicBezTo>
                <a:cubicBezTo>
                  <a:pt x="42" y="5"/>
                  <a:pt x="42" y="5"/>
                  <a:pt x="42" y="5"/>
                </a:cubicBezTo>
                <a:cubicBezTo>
                  <a:pt x="41" y="5"/>
                  <a:pt x="41" y="5"/>
                  <a:pt x="41" y="5"/>
                </a:cubicBezTo>
                <a:cubicBezTo>
                  <a:pt x="41" y="5"/>
                  <a:pt x="41" y="5"/>
                  <a:pt x="41" y="5"/>
                </a:cubicBezTo>
                <a:cubicBezTo>
                  <a:pt x="40" y="6"/>
                  <a:pt x="40" y="6"/>
                  <a:pt x="40" y="6"/>
                </a:cubicBezTo>
                <a:cubicBezTo>
                  <a:pt x="39" y="7"/>
                  <a:pt x="39" y="7"/>
                  <a:pt x="38" y="8"/>
                </a:cubicBezTo>
                <a:cubicBezTo>
                  <a:pt x="38" y="9"/>
                  <a:pt x="38" y="9"/>
                  <a:pt x="38" y="9"/>
                </a:cubicBezTo>
                <a:cubicBezTo>
                  <a:pt x="37" y="10"/>
                  <a:pt x="37" y="10"/>
                  <a:pt x="37" y="10"/>
                </a:cubicBezTo>
                <a:cubicBezTo>
                  <a:pt x="37" y="10"/>
                  <a:pt x="36" y="11"/>
                  <a:pt x="36" y="12"/>
                </a:cubicBezTo>
                <a:cubicBezTo>
                  <a:pt x="36" y="12"/>
                  <a:pt x="36" y="12"/>
                  <a:pt x="36" y="12"/>
                </a:cubicBezTo>
                <a:cubicBezTo>
                  <a:pt x="36" y="12"/>
                  <a:pt x="36" y="12"/>
                  <a:pt x="36" y="12"/>
                </a:cubicBezTo>
                <a:cubicBezTo>
                  <a:pt x="35" y="13"/>
                  <a:pt x="35" y="13"/>
                  <a:pt x="35" y="13"/>
                </a:cubicBezTo>
                <a:cubicBezTo>
                  <a:pt x="35" y="14"/>
                  <a:pt x="35" y="14"/>
                  <a:pt x="35" y="14"/>
                </a:cubicBezTo>
                <a:cubicBezTo>
                  <a:pt x="34" y="15"/>
                  <a:pt x="34" y="17"/>
                  <a:pt x="34" y="19"/>
                </a:cubicBezTo>
                <a:cubicBezTo>
                  <a:pt x="33" y="23"/>
                  <a:pt x="34" y="28"/>
                  <a:pt x="37" y="32"/>
                </a:cubicBezTo>
                <a:lnTo>
                  <a:pt x="38" y="33"/>
                </a:lnTo>
                <a:close/>
                <a:moveTo>
                  <a:pt x="99" y="69"/>
                </a:moveTo>
                <a:cubicBezTo>
                  <a:pt x="96" y="56"/>
                  <a:pt x="90" y="46"/>
                  <a:pt x="74" y="46"/>
                </a:cubicBezTo>
                <a:cubicBezTo>
                  <a:pt x="35" y="46"/>
                  <a:pt x="35" y="46"/>
                  <a:pt x="35" y="46"/>
                </a:cubicBezTo>
                <a:cubicBezTo>
                  <a:pt x="19" y="46"/>
                  <a:pt x="13" y="56"/>
                  <a:pt x="10" y="69"/>
                </a:cubicBezTo>
                <a:cubicBezTo>
                  <a:pt x="0" y="138"/>
                  <a:pt x="0" y="138"/>
                  <a:pt x="0" y="138"/>
                </a:cubicBezTo>
                <a:cubicBezTo>
                  <a:pt x="0" y="145"/>
                  <a:pt x="6" y="150"/>
                  <a:pt x="12" y="146"/>
                </a:cubicBezTo>
                <a:cubicBezTo>
                  <a:pt x="17" y="143"/>
                  <a:pt x="16" y="139"/>
                  <a:pt x="17" y="135"/>
                </a:cubicBezTo>
                <a:cubicBezTo>
                  <a:pt x="18" y="129"/>
                  <a:pt x="26" y="83"/>
                  <a:pt x="26" y="80"/>
                </a:cubicBezTo>
                <a:cubicBezTo>
                  <a:pt x="26" y="80"/>
                  <a:pt x="26" y="80"/>
                  <a:pt x="26" y="80"/>
                </a:cubicBezTo>
                <a:cubicBezTo>
                  <a:pt x="26" y="146"/>
                  <a:pt x="26" y="146"/>
                  <a:pt x="26" y="146"/>
                </a:cubicBezTo>
                <a:cubicBezTo>
                  <a:pt x="26" y="146"/>
                  <a:pt x="26" y="146"/>
                  <a:pt x="26" y="146"/>
                </a:cubicBezTo>
                <a:cubicBezTo>
                  <a:pt x="26" y="167"/>
                  <a:pt x="26" y="167"/>
                  <a:pt x="26" y="167"/>
                </a:cubicBezTo>
                <a:cubicBezTo>
                  <a:pt x="26" y="207"/>
                  <a:pt x="26" y="243"/>
                  <a:pt x="26" y="243"/>
                </a:cubicBezTo>
                <a:cubicBezTo>
                  <a:pt x="26" y="243"/>
                  <a:pt x="26" y="243"/>
                  <a:pt x="26" y="243"/>
                </a:cubicBezTo>
                <a:cubicBezTo>
                  <a:pt x="26" y="244"/>
                  <a:pt x="26" y="244"/>
                  <a:pt x="26" y="244"/>
                </a:cubicBezTo>
                <a:cubicBezTo>
                  <a:pt x="26" y="243"/>
                  <a:pt x="26" y="243"/>
                  <a:pt x="26" y="243"/>
                </a:cubicBezTo>
                <a:cubicBezTo>
                  <a:pt x="27" y="261"/>
                  <a:pt x="50" y="260"/>
                  <a:pt x="50" y="244"/>
                </a:cubicBezTo>
                <a:cubicBezTo>
                  <a:pt x="50" y="212"/>
                  <a:pt x="50" y="179"/>
                  <a:pt x="50" y="146"/>
                </a:cubicBezTo>
                <a:cubicBezTo>
                  <a:pt x="59" y="146"/>
                  <a:pt x="59" y="146"/>
                  <a:pt x="59" y="146"/>
                </a:cubicBezTo>
                <a:cubicBezTo>
                  <a:pt x="59" y="243"/>
                  <a:pt x="59" y="243"/>
                  <a:pt x="59" y="243"/>
                </a:cubicBezTo>
                <a:cubicBezTo>
                  <a:pt x="59" y="261"/>
                  <a:pt x="83" y="260"/>
                  <a:pt x="83" y="244"/>
                </a:cubicBezTo>
                <a:cubicBezTo>
                  <a:pt x="83" y="190"/>
                  <a:pt x="83" y="134"/>
                  <a:pt x="83" y="80"/>
                </a:cubicBezTo>
                <a:cubicBezTo>
                  <a:pt x="83" y="80"/>
                  <a:pt x="83" y="80"/>
                  <a:pt x="83" y="80"/>
                </a:cubicBezTo>
                <a:cubicBezTo>
                  <a:pt x="83" y="83"/>
                  <a:pt x="91" y="129"/>
                  <a:pt x="92" y="135"/>
                </a:cubicBezTo>
                <a:cubicBezTo>
                  <a:pt x="93" y="139"/>
                  <a:pt x="92" y="143"/>
                  <a:pt x="97" y="146"/>
                </a:cubicBezTo>
                <a:cubicBezTo>
                  <a:pt x="103" y="150"/>
                  <a:pt x="109" y="145"/>
                  <a:pt x="109" y="138"/>
                </a:cubicBezTo>
                <a:lnTo>
                  <a:pt x="99" y="69"/>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14" name="Freeform 121"/>
          <p:cNvSpPr>
            <a:spLocks noEditPoints="1"/>
          </p:cNvSpPr>
          <p:nvPr/>
        </p:nvSpPr>
        <p:spPr bwMode="auto">
          <a:xfrm>
            <a:off x="3424238" y="5264150"/>
            <a:ext cx="346075" cy="828675"/>
          </a:xfrm>
          <a:custGeom>
            <a:avLst/>
            <a:gdLst>
              <a:gd name="T0" fmla="*/ 38 w 109"/>
              <a:gd name="T1" fmla="*/ 33 h 261"/>
              <a:gd name="T2" fmla="*/ 40 w 109"/>
              <a:gd name="T3" fmla="*/ 36 h 261"/>
              <a:gd name="T4" fmla="*/ 41 w 109"/>
              <a:gd name="T5" fmla="*/ 36 h 261"/>
              <a:gd name="T6" fmla="*/ 45 w 109"/>
              <a:gd name="T7" fmla="*/ 39 h 261"/>
              <a:gd name="T8" fmla="*/ 45 w 109"/>
              <a:gd name="T9" fmla="*/ 39 h 261"/>
              <a:gd name="T10" fmla="*/ 55 w 109"/>
              <a:gd name="T11" fmla="*/ 42 h 261"/>
              <a:gd name="T12" fmla="*/ 64 w 109"/>
              <a:gd name="T13" fmla="*/ 39 h 261"/>
              <a:gd name="T14" fmla="*/ 69 w 109"/>
              <a:gd name="T15" fmla="*/ 36 h 261"/>
              <a:gd name="T16" fmla="*/ 69 w 109"/>
              <a:gd name="T17" fmla="*/ 36 h 261"/>
              <a:gd name="T18" fmla="*/ 75 w 109"/>
              <a:gd name="T19" fmla="*/ 20 h 261"/>
              <a:gd name="T20" fmla="*/ 75 w 109"/>
              <a:gd name="T21" fmla="*/ 19 h 261"/>
              <a:gd name="T22" fmla="*/ 66 w 109"/>
              <a:gd name="T23" fmla="*/ 3 h 261"/>
              <a:gd name="T24" fmla="*/ 65 w 109"/>
              <a:gd name="T25" fmla="*/ 3 h 261"/>
              <a:gd name="T26" fmla="*/ 65 w 109"/>
              <a:gd name="T27" fmla="*/ 2 h 261"/>
              <a:gd name="T28" fmla="*/ 58 w 109"/>
              <a:gd name="T29" fmla="*/ 0 h 261"/>
              <a:gd name="T30" fmla="*/ 58 w 109"/>
              <a:gd name="T31" fmla="*/ 0 h 261"/>
              <a:gd name="T32" fmla="*/ 55 w 109"/>
              <a:gd name="T33" fmla="*/ 0 h 261"/>
              <a:gd name="T34" fmla="*/ 42 w 109"/>
              <a:gd name="T35" fmla="*/ 4 h 261"/>
              <a:gd name="T36" fmla="*/ 42 w 109"/>
              <a:gd name="T37" fmla="*/ 4 h 261"/>
              <a:gd name="T38" fmla="*/ 41 w 109"/>
              <a:gd name="T39" fmla="*/ 5 h 261"/>
              <a:gd name="T40" fmla="*/ 41 w 109"/>
              <a:gd name="T41" fmla="*/ 5 h 261"/>
              <a:gd name="T42" fmla="*/ 41 w 109"/>
              <a:gd name="T43" fmla="*/ 5 h 261"/>
              <a:gd name="T44" fmla="*/ 40 w 109"/>
              <a:gd name="T45" fmla="*/ 6 h 261"/>
              <a:gd name="T46" fmla="*/ 38 w 109"/>
              <a:gd name="T47" fmla="*/ 8 h 261"/>
              <a:gd name="T48" fmla="*/ 38 w 109"/>
              <a:gd name="T49" fmla="*/ 9 h 261"/>
              <a:gd name="T50" fmla="*/ 37 w 109"/>
              <a:gd name="T51" fmla="*/ 10 h 261"/>
              <a:gd name="T52" fmla="*/ 36 w 109"/>
              <a:gd name="T53" fmla="*/ 12 h 261"/>
              <a:gd name="T54" fmla="*/ 36 w 109"/>
              <a:gd name="T55" fmla="*/ 12 h 261"/>
              <a:gd name="T56" fmla="*/ 35 w 109"/>
              <a:gd name="T57" fmla="*/ 12 h 261"/>
              <a:gd name="T58" fmla="*/ 35 w 109"/>
              <a:gd name="T59" fmla="*/ 13 h 261"/>
              <a:gd name="T60" fmla="*/ 35 w 109"/>
              <a:gd name="T61" fmla="*/ 14 h 261"/>
              <a:gd name="T62" fmla="*/ 34 w 109"/>
              <a:gd name="T63" fmla="*/ 19 h 261"/>
              <a:gd name="T64" fmla="*/ 37 w 109"/>
              <a:gd name="T65" fmla="*/ 32 h 261"/>
              <a:gd name="T66" fmla="*/ 38 w 109"/>
              <a:gd name="T67" fmla="*/ 33 h 261"/>
              <a:gd name="T68" fmla="*/ 98 w 109"/>
              <a:gd name="T69" fmla="*/ 69 h 261"/>
              <a:gd name="T70" fmla="*/ 74 w 109"/>
              <a:gd name="T71" fmla="*/ 46 h 261"/>
              <a:gd name="T72" fmla="*/ 35 w 109"/>
              <a:gd name="T73" fmla="*/ 46 h 261"/>
              <a:gd name="T74" fmla="*/ 10 w 109"/>
              <a:gd name="T75" fmla="*/ 69 h 261"/>
              <a:gd name="T76" fmla="*/ 0 w 109"/>
              <a:gd name="T77" fmla="*/ 138 h 261"/>
              <a:gd name="T78" fmla="*/ 12 w 109"/>
              <a:gd name="T79" fmla="*/ 146 h 261"/>
              <a:gd name="T80" fmla="*/ 17 w 109"/>
              <a:gd name="T81" fmla="*/ 135 h 261"/>
              <a:gd name="T82" fmla="*/ 25 w 109"/>
              <a:gd name="T83" fmla="*/ 80 h 261"/>
              <a:gd name="T84" fmla="*/ 26 w 109"/>
              <a:gd name="T85" fmla="*/ 80 h 261"/>
              <a:gd name="T86" fmla="*/ 26 w 109"/>
              <a:gd name="T87" fmla="*/ 146 h 261"/>
              <a:gd name="T88" fmla="*/ 26 w 109"/>
              <a:gd name="T89" fmla="*/ 146 h 261"/>
              <a:gd name="T90" fmla="*/ 26 w 109"/>
              <a:gd name="T91" fmla="*/ 167 h 261"/>
              <a:gd name="T92" fmla="*/ 26 w 109"/>
              <a:gd name="T93" fmla="*/ 243 h 261"/>
              <a:gd name="T94" fmla="*/ 26 w 109"/>
              <a:gd name="T95" fmla="*/ 243 h 261"/>
              <a:gd name="T96" fmla="*/ 26 w 109"/>
              <a:gd name="T97" fmla="*/ 244 h 261"/>
              <a:gd name="T98" fmla="*/ 26 w 109"/>
              <a:gd name="T99" fmla="*/ 243 h 261"/>
              <a:gd name="T100" fmla="*/ 50 w 109"/>
              <a:gd name="T101" fmla="*/ 244 h 261"/>
              <a:gd name="T102" fmla="*/ 50 w 109"/>
              <a:gd name="T103" fmla="*/ 146 h 261"/>
              <a:gd name="T104" fmla="*/ 59 w 109"/>
              <a:gd name="T105" fmla="*/ 146 h 261"/>
              <a:gd name="T106" fmla="*/ 59 w 109"/>
              <a:gd name="T107" fmla="*/ 243 h 261"/>
              <a:gd name="T108" fmla="*/ 83 w 109"/>
              <a:gd name="T109" fmla="*/ 244 h 261"/>
              <a:gd name="T110" fmla="*/ 83 w 109"/>
              <a:gd name="T111" fmla="*/ 80 h 261"/>
              <a:gd name="T112" fmla="*/ 83 w 109"/>
              <a:gd name="T113" fmla="*/ 80 h 261"/>
              <a:gd name="T114" fmla="*/ 92 w 109"/>
              <a:gd name="T115" fmla="*/ 135 h 261"/>
              <a:gd name="T116" fmla="*/ 97 w 109"/>
              <a:gd name="T117" fmla="*/ 146 h 261"/>
              <a:gd name="T118" fmla="*/ 109 w 109"/>
              <a:gd name="T119" fmla="*/ 138 h 261"/>
              <a:gd name="T120" fmla="*/ 98 w 109"/>
              <a:gd name="T121" fmla="*/ 6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 h="261">
                <a:moveTo>
                  <a:pt x="38" y="33"/>
                </a:moveTo>
                <a:cubicBezTo>
                  <a:pt x="38" y="34"/>
                  <a:pt x="39" y="35"/>
                  <a:pt x="40" y="36"/>
                </a:cubicBezTo>
                <a:cubicBezTo>
                  <a:pt x="41" y="36"/>
                  <a:pt x="41" y="36"/>
                  <a:pt x="41" y="36"/>
                </a:cubicBezTo>
                <a:cubicBezTo>
                  <a:pt x="42" y="37"/>
                  <a:pt x="43" y="38"/>
                  <a:pt x="45" y="39"/>
                </a:cubicBezTo>
                <a:cubicBezTo>
                  <a:pt x="45" y="39"/>
                  <a:pt x="45" y="39"/>
                  <a:pt x="45" y="39"/>
                </a:cubicBezTo>
                <a:cubicBezTo>
                  <a:pt x="48" y="41"/>
                  <a:pt x="51" y="42"/>
                  <a:pt x="55" y="42"/>
                </a:cubicBezTo>
                <a:cubicBezTo>
                  <a:pt x="58" y="42"/>
                  <a:pt x="61" y="41"/>
                  <a:pt x="64" y="39"/>
                </a:cubicBezTo>
                <a:cubicBezTo>
                  <a:pt x="66" y="38"/>
                  <a:pt x="67" y="37"/>
                  <a:pt x="69" y="36"/>
                </a:cubicBezTo>
                <a:cubicBezTo>
                  <a:pt x="69" y="36"/>
                  <a:pt x="69" y="36"/>
                  <a:pt x="69" y="36"/>
                </a:cubicBezTo>
                <a:cubicBezTo>
                  <a:pt x="74" y="31"/>
                  <a:pt x="76" y="25"/>
                  <a:pt x="75" y="20"/>
                </a:cubicBezTo>
                <a:cubicBezTo>
                  <a:pt x="75" y="19"/>
                  <a:pt x="75" y="19"/>
                  <a:pt x="75" y="19"/>
                </a:cubicBezTo>
                <a:cubicBezTo>
                  <a:pt x="75" y="12"/>
                  <a:pt x="71" y="7"/>
                  <a:pt x="66" y="3"/>
                </a:cubicBezTo>
                <a:cubicBezTo>
                  <a:pt x="65" y="3"/>
                  <a:pt x="65" y="3"/>
                  <a:pt x="65" y="3"/>
                </a:cubicBezTo>
                <a:cubicBezTo>
                  <a:pt x="65" y="2"/>
                  <a:pt x="65" y="2"/>
                  <a:pt x="65" y="2"/>
                </a:cubicBezTo>
                <a:cubicBezTo>
                  <a:pt x="62" y="1"/>
                  <a:pt x="60" y="0"/>
                  <a:pt x="58" y="0"/>
                </a:cubicBezTo>
                <a:cubicBezTo>
                  <a:pt x="58" y="0"/>
                  <a:pt x="58" y="0"/>
                  <a:pt x="58" y="0"/>
                </a:cubicBezTo>
                <a:cubicBezTo>
                  <a:pt x="57" y="0"/>
                  <a:pt x="56" y="0"/>
                  <a:pt x="55" y="0"/>
                </a:cubicBezTo>
                <a:cubicBezTo>
                  <a:pt x="50" y="0"/>
                  <a:pt x="46" y="1"/>
                  <a:pt x="42" y="4"/>
                </a:cubicBezTo>
                <a:cubicBezTo>
                  <a:pt x="42" y="4"/>
                  <a:pt x="42" y="4"/>
                  <a:pt x="42" y="4"/>
                </a:cubicBezTo>
                <a:cubicBezTo>
                  <a:pt x="41" y="5"/>
                  <a:pt x="41" y="5"/>
                  <a:pt x="41" y="5"/>
                </a:cubicBezTo>
                <a:cubicBezTo>
                  <a:pt x="41" y="5"/>
                  <a:pt x="41" y="5"/>
                  <a:pt x="41" y="5"/>
                </a:cubicBezTo>
                <a:cubicBezTo>
                  <a:pt x="41" y="5"/>
                  <a:pt x="41" y="5"/>
                  <a:pt x="41" y="5"/>
                </a:cubicBezTo>
                <a:cubicBezTo>
                  <a:pt x="40" y="6"/>
                  <a:pt x="40" y="6"/>
                  <a:pt x="40" y="6"/>
                </a:cubicBezTo>
                <a:cubicBezTo>
                  <a:pt x="39" y="7"/>
                  <a:pt x="39" y="7"/>
                  <a:pt x="38" y="8"/>
                </a:cubicBezTo>
                <a:cubicBezTo>
                  <a:pt x="38" y="9"/>
                  <a:pt x="38" y="9"/>
                  <a:pt x="38" y="9"/>
                </a:cubicBezTo>
                <a:cubicBezTo>
                  <a:pt x="37" y="10"/>
                  <a:pt x="37" y="10"/>
                  <a:pt x="37" y="10"/>
                </a:cubicBezTo>
                <a:cubicBezTo>
                  <a:pt x="37" y="10"/>
                  <a:pt x="36" y="11"/>
                  <a:pt x="36" y="12"/>
                </a:cubicBezTo>
                <a:cubicBezTo>
                  <a:pt x="36" y="12"/>
                  <a:pt x="36" y="12"/>
                  <a:pt x="36" y="12"/>
                </a:cubicBezTo>
                <a:cubicBezTo>
                  <a:pt x="35" y="12"/>
                  <a:pt x="35" y="12"/>
                  <a:pt x="35" y="12"/>
                </a:cubicBezTo>
                <a:cubicBezTo>
                  <a:pt x="35" y="13"/>
                  <a:pt x="35" y="13"/>
                  <a:pt x="35" y="13"/>
                </a:cubicBezTo>
                <a:cubicBezTo>
                  <a:pt x="35" y="14"/>
                  <a:pt x="35" y="14"/>
                  <a:pt x="35" y="14"/>
                </a:cubicBezTo>
                <a:cubicBezTo>
                  <a:pt x="34" y="15"/>
                  <a:pt x="34" y="17"/>
                  <a:pt x="34" y="19"/>
                </a:cubicBezTo>
                <a:cubicBezTo>
                  <a:pt x="33" y="23"/>
                  <a:pt x="34" y="28"/>
                  <a:pt x="37" y="32"/>
                </a:cubicBezTo>
                <a:lnTo>
                  <a:pt x="38" y="33"/>
                </a:lnTo>
                <a:close/>
                <a:moveTo>
                  <a:pt x="98" y="69"/>
                </a:moveTo>
                <a:cubicBezTo>
                  <a:pt x="96" y="56"/>
                  <a:pt x="90" y="46"/>
                  <a:pt x="74" y="46"/>
                </a:cubicBezTo>
                <a:cubicBezTo>
                  <a:pt x="35" y="46"/>
                  <a:pt x="35" y="46"/>
                  <a:pt x="35" y="46"/>
                </a:cubicBezTo>
                <a:cubicBezTo>
                  <a:pt x="19" y="46"/>
                  <a:pt x="13" y="56"/>
                  <a:pt x="10" y="69"/>
                </a:cubicBezTo>
                <a:cubicBezTo>
                  <a:pt x="0" y="138"/>
                  <a:pt x="0" y="138"/>
                  <a:pt x="0" y="138"/>
                </a:cubicBezTo>
                <a:cubicBezTo>
                  <a:pt x="0" y="145"/>
                  <a:pt x="6" y="150"/>
                  <a:pt x="12" y="146"/>
                </a:cubicBezTo>
                <a:cubicBezTo>
                  <a:pt x="17" y="143"/>
                  <a:pt x="16" y="139"/>
                  <a:pt x="17" y="135"/>
                </a:cubicBezTo>
                <a:cubicBezTo>
                  <a:pt x="18" y="129"/>
                  <a:pt x="25" y="83"/>
                  <a:pt x="25" y="80"/>
                </a:cubicBezTo>
                <a:cubicBezTo>
                  <a:pt x="26" y="80"/>
                  <a:pt x="26" y="80"/>
                  <a:pt x="26" y="80"/>
                </a:cubicBezTo>
                <a:cubicBezTo>
                  <a:pt x="26" y="146"/>
                  <a:pt x="26" y="146"/>
                  <a:pt x="26" y="146"/>
                </a:cubicBezTo>
                <a:cubicBezTo>
                  <a:pt x="26" y="146"/>
                  <a:pt x="26" y="146"/>
                  <a:pt x="26" y="146"/>
                </a:cubicBezTo>
                <a:cubicBezTo>
                  <a:pt x="26" y="167"/>
                  <a:pt x="26" y="167"/>
                  <a:pt x="26" y="167"/>
                </a:cubicBezTo>
                <a:cubicBezTo>
                  <a:pt x="26" y="207"/>
                  <a:pt x="26" y="243"/>
                  <a:pt x="26" y="243"/>
                </a:cubicBezTo>
                <a:cubicBezTo>
                  <a:pt x="26" y="243"/>
                  <a:pt x="26" y="243"/>
                  <a:pt x="26" y="243"/>
                </a:cubicBezTo>
                <a:cubicBezTo>
                  <a:pt x="26" y="244"/>
                  <a:pt x="26" y="244"/>
                  <a:pt x="26" y="244"/>
                </a:cubicBezTo>
                <a:cubicBezTo>
                  <a:pt x="26" y="243"/>
                  <a:pt x="26" y="243"/>
                  <a:pt x="26" y="243"/>
                </a:cubicBezTo>
                <a:cubicBezTo>
                  <a:pt x="27" y="261"/>
                  <a:pt x="49" y="260"/>
                  <a:pt x="50" y="244"/>
                </a:cubicBezTo>
                <a:cubicBezTo>
                  <a:pt x="50" y="212"/>
                  <a:pt x="50" y="179"/>
                  <a:pt x="50" y="146"/>
                </a:cubicBezTo>
                <a:cubicBezTo>
                  <a:pt x="59" y="146"/>
                  <a:pt x="59" y="146"/>
                  <a:pt x="59" y="146"/>
                </a:cubicBezTo>
                <a:cubicBezTo>
                  <a:pt x="59" y="243"/>
                  <a:pt x="59" y="243"/>
                  <a:pt x="59" y="243"/>
                </a:cubicBezTo>
                <a:cubicBezTo>
                  <a:pt x="59" y="261"/>
                  <a:pt x="83" y="260"/>
                  <a:pt x="83" y="244"/>
                </a:cubicBezTo>
                <a:cubicBezTo>
                  <a:pt x="83" y="190"/>
                  <a:pt x="83" y="134"/>
                  <a:pt x="83" y="80"/>
                </a:cubicBezTo>
                <a:cubicBezTo>
                  <a:pt x="83" y="80"/>
                  <a:pt x="83" y="80"/>
                  <a:pt x="83" y="80"/>
                </a:cubicBezTo>
                <a:cubicBezTo>
                  <a:pt x="83" y="83"/>
                  <a:pt x="91" y="129"/>
                  <a:pt x="92" y="135"/>
                </a:cubicBezTo>
                <a:cubicBezTo>
                  <a:pt x="93" y="139"/>
                  <a:pt x="92" y="143"/>
                  <a:pt x="97" y="146"/>
                </a:cubicBezTo>
                <a:cubicBezTo>
                  <a:pt x="103" y="150"/>
                  <a:pt x="109" y="145"/>
                  <a:pt x="109" y="138"/>
                </a:cubicBezTo>
                <a:lnTo>
                  <a:pt x="98" y="69"/>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15" name="Freeform 122"/>
          <p:cNvSpPr>
            <a:spLocks noEditPoints="1"/>
          </p:cNvSpPr>
          <p:nvPr/>
        </p:nvSpPr>
        <p:spPr bwMode="auto">
          <a:xfrm>
            <a:off x="4048126" y="5264150"/>
            <a:ext cx="346075" cy="828675"/>
          </a:xfrm>
          <a:custGeom>
            <a:avLst/>
            <a:gdLst>
              <a:gd name="T0" fmla="*/ 38 w 109"/>
              <a:gd name="T1" fmla="*/ 33 h 261"/>
              <a:gd name="T2" fmla="*/ 40 w 109"/>
              <a:gd name="T3" fmla="*/ 36 h 261"/>
              <a:gd name="T4" fmla="*/ 41 w 109"/>
              <a:gd name="T5" fmla="*/ 36 h 261"/>
              <a:gd name="T6" fmla="*/ 44 w 109"/>
              <a:gd name="T7" fmla="*/ 39 h 261"/>
              <a:gd name="T8" fmla="*/ 45 w 109"/>
              <a:gd name="T9" fmla="*/ 39 h 261"/>
              <a:gd name="T10" fmla="*/ 54 w 109"/>
              <a:gd name="T11" fmla="*/ 42 h 261"/>
              <a:gd name="T12" fmla="*/ 64 w 109"/>
              <a:gd name="T13" fmla="*/ 39 h 261"/>
              <a:gd name="T14" fmla="*/ 69 w 109"/>
              <a:gd name="T15" fmla="*/ 36 h 261"/>
              <a:gd name="T16" fmla="*/ 69 w 109"/>
              <a:gd name="T17" fmla="*/ 36 h 261"/>
              <a:gd name="T18" fmla="*/ 75 w 109"/>
              <a:gd name="T19" fmla="*/ 20 h 261"/>
              <a:gd name="T20" fmla="*/ 75 w 109"/>
              <a:gd name="T21" fmla="*/ 19 h 261"/>
              <a:gd name="T22" fmla="*/ 66 w 109"/>
              <a:gd name="T23" fmla="*/ 3 h 261"/>
              <a:gd name="T24" fmla="*/ 65 w 109"/>
              <a:gd name="T25" fmla="*/ 3 h 261"/>
              <a:gd name="T26" fmla="*/ 64 w 109"/>
              <a:gd name="T27" fmla="*/ 2 h 261"/>
              <a:gd name="T28" fmla="*/ 58 w 109"/>
              <a:gd name="T29" fmla="*/ 0 h 261"/>
              <a:gd name="T30" fmla="*/ 58 w 109"/>
              <a:gd name="T31" fmla="*/ 0 h 261"/>
              <a:gd name="T32" fmla="*/ 54 w 109"/>
              <a:gd name="T33" fmla="*/ 0 h 261"/>
              <a:gd name="T34" fmla="*/ 42 w 109"/>
              <a:gd name="T35" fmla="*/ 4 h 261"/>
              <a:gd name="T36" fmla="*/ 42 w 109"/>
              <a:gd name="T37" fmla="*/ 4 h 261"/>
              <a:gd name="T38" fmla="*/ 41 w 109"/>
              <a:gd name="T39" fmla="*/ 5 h 261"/>
              <a:gd name="T40" fmla="*/ 41 w 109"/>
              <a:gd name="T41" fmla="*/ 5 h 261"/>
              <a:gd name="T42" fmla="*/ 40 w 109"/>
              <a:gd name="T43" fmla="*/ 5 h 261"/>
              <a:gd name="T44" fmla="*/ 40 w 109"/>
              <a:gd name="T45" fmla="*/ 6 h 261"/>
              <a:gd name="T46" fmla="*/ 38 w 109"/>
              <a:gd name="T47" fmla="*/ 8 h 261"/>
              <a:gd name="T48" fmla="*/ 38 w 109"/>
              <a:gd name="T49" fmla="*/ 9 h 261"/>
              <a:gd name="T50" fmla="*/ 37 w 109"/>
              <a:gd name="T51" fmla="*/ 10 h 261"/>
              <a:gd name="T52" fmla="*/ 36 w 109"/>
              <a:gd name="T53" fmla="*/ 12 h 261"/>
              <a:gd name="T54" fmla="*/ 36 w 109"/>
              <a:gd name="T55" fmla="*/ 12 h 261"/>
              <a:gd name="T56" fmla="*/ 35 w 109"/>
              <a:gd name="T57" fmla="*/ 12 h 261"/>
              <a:gd name="T58" fmla="*/ 35 w 109"/>
              <a:gd name="T59" fmla="*/ 13 h 261"/>
              <a:gd name="T60" fmla="*/ 35 w 109"/>
              <a:gd name="T61" fmla="*/ 14 h 261"/>
              <a:gd name="T62" fmla="*/ 34 w 109"/>
              <a:gd name="T63" fmla="*/ 19 h 261"/>
              <a:gd name="T64" fmla="*/ 37 w 109"/>
              <a:gd name="T65" fmla="*/ 32 h 261"/>
              <a:gd name="T66" fmla="*/ 38 w 109"/>
              <a:gd name="T67" fmla="*/ 33 h 261"/>
              <a:gd name="T68" fmla="*/ 98 w 109"/>
              <a:gd name="T69" fmla="*/ 69 h 261"/>
              <a:gd name="T70" fmla="*/ 74 w 109"/>
              <a:gd name="T71" fmla="*/ 46 h 261"/>
              <a:gd name="T72" fmla="*/ 35 w 109"/>
              <a:gd name="T73" fmla="*/ 46 h 261"/>
              <a:gd name="T74" fmla="*/ 10 w 109"/>
              <a:gd name="T75" fmla="*/ 69 h 261"/>
              <a:gd name="T76" fmla="*/ 0 w 109"/>
              <a:gd name="T77" fmla="*/ 138 h 261"/>
              <a:gd name="T78" fmla="*/ 12 w 109"/>
              <a:gd name="T79" fmla="*/ 146 h 261"/>
              <a:gd name="T80" fmla="*/ 17 w 109"/>
              <a:gd name="T81" fmla="*/ 135 h 261"/>
              <a:gd name="T82" fmla="*/ 25 w 109"/>
              <a:gd name="T83" fmla="*/ 80 h 261"/>
              <a:gd name="T84" fmla="*/ 26 w 109"/>
              <a:gd name="T85" fmla="*/ 80 h 261"/>
              <a:gd name="T86" fmla="*/ 26 w 109"/>
              <a:gd name="T87" fmla="*/ 146 h 261"/>
              <a:gd name="T88" fmla="*/ 26 w 109"/>
              <a:gd name="T89" fmla="*/ 146 h 261"/>
              <a:gd name="T90" fmla="*/ 26 w 109"/>
              <a:gd name="T91" fmla="*/ 167 h 261"/>
              <a:gd name="T92" fmla="*/ 26 w 109"/>
              <a:gd name="T93" fmla="*/ 243 h 261"/>
              <a:gd name="T94" fmla="*/ 26 w 109"/>
              <a:gd name="T95" fmla="*/ 243 h 261"/>
              <a:gd name="T96" fmla="*/ 26 w 109"/>
              <a:gd name="T97" fmla="*/ 244 h 261"/>
              <a:gd name="T98" fmla="*/ 26 w 109"/>
              <a:gd name="T99" fmla="*/ 243 h 261"/>
              <a:gd name="T100" fmla="*/ 50 w 109"/>
              <a:gd name="T101" fmla="*/ 244 h 261"/>
              <a:gd name="T102" fmla="*/ 50 w 109"/>
              <a:gd name="T103" fmla="*/ 146 h 261"/>
              <a:gd name="T104" fmla="*/ 59 w 109"/>
              <a:gd name="T105" fmla="*/ 146 h 261"/>
              <a:gd name="T106" fmla="*/ 59 w 109"/>
              <a:gd name="T107" fmla="*/ 243 h 261"/>
              <a:gd name="T108" fmla="*/ 83 w 109"/>
              <a:gd name="T109" fmla="*/ 244 h 261"/>
              <a:gd name="T110" fmla="*/ 83 w 109"/>
              <a:gd name="T111" fmla="*/ 80 h 261"/>
              <a:gd name="T112" fmla="*/ 83 w 109"/>
              <a:gd name="T113" fmla="*/ 80 h 261"/>
              <a:gd name="T114" fmla="*/ 92 w 109"/>
              <a:gd name="T115" fmla="*/ 135 h 261"/>
              <a:gd name="T116" fmla="*/ 96 w 109"/>
              <a:gd name="T117" fmla="*/ 146 h 261"/>
              <a:gd name="T118" fmla="*/ 109 w 109"/>
              <a:gd name="T119" fmla="*/ 138 h 261"/>
              <a:gd name="T120" fmla="*/ 98 w 109"/>
              <a:gd name="T121" fmla="*/ 6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 h="261">
                <a:moveTo>
                  <a:pt x="38" y="33"/>
                </a:moveTo>
                <a:cubicBezTo>
                  <a:pt x="38" y="34"/>
                  <a:pt x="39" y="35"/>
                  <a:pt x="40" y="36"/>
                </a:cubicBezTo>
                <a:cubicBezTo>
                  <a:pt x="41" y="36"/>
                  <a:pt x="41" y="36"/>
                  <a:pt x="41" y="36"/>
                </a:cubicBezTo>
                <a:cubicBezTo>
                  <a:pt x="42" y="37"/>
                  <a:pt x="43" y="38"/>
                  <a:pt x="44" y="39"/>
                </a:cubicBezTo>
                <a:cubicBezTo>
                  <a:pt x="45" y="39"/>
                  <a:pt x="45" y="39"/>
                  <a:pt x="45" y="39"/>
                </a:cubicBezTo>
                <a:cubicBezTo>
                  <a:pt x="47" y="41"/>
                  <a:pt x="51" y="42"/>
                  <a:pt x="54" y="42"/>
                </a:cubicBezTo>
                <a:cubicBezTo>
                  <a:pt x="58" y="42"/>
                  <a:pt x="61" y="41"/>
                  <a:pt x="64" y="39"/>
                </a:cubicBezTo>
                <a:cubicBezTo>
                  <a:pt x="66" y="38"/>
                  <a:pt x="67" y="37"/>
                  <a:pt x="69" y="36"/>
                </a:cubicBezTo>
                <a:cubicBezTo>
                  <a:pt x="69" y="36"/>
                  <a:pt x="69" y="36"/>
                  <a:pt x="69" y="36"/>
                </a:cubicBezTo>
                <a:cubicBezTo>
                  <a:pt x="74" y="31"/>
                  <a:pt x="76" y="25"/>
                  <a:pt x="75" y="20"/>
                </a:cubicBezTo>
                <a:cubicBezTo>
                  <a:pt x="75" y="19"/>
                  <a:pt x="75" y="19"/>
                  <a:pt x="75" y="19"/>
                </a:cubicBezTo>
                <a:cubicBezTo>
                  <a:pt x="75" y="12"/>
                  <a:pt x="71" y="7"/>
                  <a:pt x="66" y="3"/>
                </a:cubicBezTo>
                <a:cubicBezTo>
                  <a:pt x="65" y="3"/>
                  <a:pt x="65" y="3"/>
                  <a:pt x="65" y="3"/>
                </a:cubicBezTo>
                <a:cubicBezTo>
                  <a:pt x="64" y="2"/>
                  <a:pt x="64" y="2"/>
                  <a:pt x="64" y="2"/>
                </a:cubicBezTo>
                <a:cubicBezTo>
                  <a:pt x="62" y="1"/>
                  <a:pt x="60" y="0"/>
                  <a:pt x="58" y="0"/>
                </a:cubicBezTo>
                <a:cubicBezTo>
                  <a:pt x="58" y="0"/>
                  <a:pt x="58" y="0"/>
                  <a:pt x="58" y="0"/>
                </a:cubicBezTo>
                <a:cubicBezTo>
                  <a:pt x="57" y="0"/>
                  <a:pt x="56" y="0"/>
                  <a:pt x="54" y="0"/>
                </a:cubicBezTo>
                <a:cubicBezTo>
                  <a:pt x="50" y="0"/>
                  <a:pt x="45" y="1"/>
                  <a:pt x="42" y="4"/>
                </a:cubicBezTo>
                <a:cubicBezTo>
                  <a:pt x="42" y="4"/>
                  <a:pt x="42" y="4"/>
                  <a:pt x="42" y="4"/>
                </a:cubicBezTo>
                <a:cubicBezTo>
                  <a:pt x="41" y="5"/>
                  <a:pt x="41" y="5"/>
                  <a:pt x="41" y="5"/>
                </a:cubicBezTo>
                <a:cubicBezTo>
                  <a:pt x="41" y="5"/>
                  <a:pt x="41" y="5"/>
                  <a:pt x="41" y="5"/>
                </a:cubicBezTo>
                <a:cubicBezTo>
                  <a:pt x="40" y="5"/>
                  <a:pt x="40" y="5"/>
                  <a:pt x="40" y="5"/>
                </a:cubicBezTo>
                <a:cubicBezTo>
                  <a:pt x="40" y="6"/>
                  <a:pt x="40" y="6"/>
                  <a:pt x="40" y="6"/>
                </a:cubicBezTo>
                <a:cubicBezTo>
                  <a:pt x="39" y="7"/>
                  <a:pt x="39" y="7"/>
                  <a:pt x="38" y="8"/>
                </a:cubicBezTo>
                <a:cubicBezTo>
                  <a:pt x="38" y="9"/>
                  <a:pt x="38" y="9"/>
                  <a:pt x="38" y="9"/>
                </a:cubicBezTo>
                <a:cubicBezTo>
                  <a:pt x="37" y="10"/>
                  <a:pt x="37" y="10"/>
                  <a:pt x="37" y="10"/>
                </a:cubicBezTo>
                <a:cubicBezTo>
                  <a:pt x="36" y="10"/>
                  <a:pt x="36" y="11"/>
                  <a:pt x="36" y="12"/>
                </a:cubicBezTo>
                <a:cubicBezTo>
                  <a:pt x="36" y="12"/>
                  <a:pt x="36" y="12"/>
                  <a:pt x="36" y="12"/>
                </a:cubicBezTo>
                <a:cubicBezTo>
                  <a:pt x="35" y="12"/>
                  <a:pt x="35" y="12"/>
                  <a:pt x="35" y="12"/>
                </a:cubicBezTo>
                <a:cubicBezTo>
                  <a:pt x="35" y="13"/>
                  <a:pt x="35" y="13"/>
                  <a:pt x="35" y="13"/>
                </a:cubicBezTo>
                <a:cubicBezTo>
                  <a:pt x="35" y="14"/>
                  <a:pt x="35" y="14"/>
                  <a:pt x="35" y="14"/>
                </a:cubicBezTo>
                <a:cubicBezTo>
                  <a:pt x="34" y="15"/>
                  <a:pt x="34" y="17"/>
                  <a:pt x="34" y="19"/>
                </a:cubicBezTo>
                <a:cubicBezTo>
                  <a:pt x="33" y="23"/>
                  <a:pt x="34" y="28"/>
                  <a:pt x="37" y="32"/>
                </a:cubicBezTo>
                <a:lnTo>
                  <a:pt x="38" y="33"/>
                </a:lnTo>
                <a:close/>
                <a:moveTo>
                  <a:pt x="98" y="69"/>
                </a:moveTo>
                <a:cubicBezTo>
                  <a:pt x="96" y="56"/>
                  <a:pt x="89" y="46"/>
                  <a:pt x="74" y="46"/>
                </a:cubicBezTo>
                <a:cubicBezTo>
                  <a:pt x="35" y="46"/>
                  <a:pt x="35" y="46"/>
                  <a:pt x="35" y="46"/>
                </a:cubicBezTo>
                <a:cubicBezTo>
                  <a:pt x="19" y="46"/>
                  <a:pt x="13" y="56"/>
                  <a:pt x="10" y="69"/>
                </a:cubicBezTo>
                <a:cubicBezTo>
                  <a:pt x="0" y="138"/>
                  <a:pt x="0" y="138"/>
                  <a:pt x="0" y="138"/>
                </a:cubicBezTo>
                <a:cubicBezTo>
                  <a:pt x="0" y="145"/>
                  <a:pt x="6" y="150"/>
                  <a:pt x="12" y="146"/>
                </a:cubicBezTo>
                <a:cubicBezTo>
                  <a:pt x="17" y="143"/>
                  <a:pt x="16" y="139"/>
                  <a:pt x="17" y="135"/>
                </a:cubicBezTo>
                <a:cubicBezTo>
                  <a:pt x="18" y="129"/>
                  <a:pt x="25" y="83"/>
                  <a:pt x="25" y="80"/>
                </a:cubicBezTo>
                <a:cubicBezTo>
                  <a:pt x="26" y="80"/>
                  <a:pt x="26" y="80"/>
                  <a:pt x="26" y="80"/>
                </a:cubicBezTo>
                <a:cubicBezTo>
                  <a:pt x="26" y="146"/>
                  <a:pt x="26" y="146"/>
                  <a:pt x="26" y="146"/>
                </a:cubicBezTo>
                <a:cubicBezTo>
                  <a:pt x="26" y="146"/>
                  <a:pt x="26" y="146"/>
                  <a:pt x="26" y="146"/>
                </a:cubicBezTo>
                <a:cubicBezTo>
                  <a:pt x="26" y="167"/>
                  <a:pt x="26" y="167"/>
                  <a:pt x="26" y="167"/>
                </a:cubicBezTo>
                <a:cubicBezTo>
                  <a:pt x="26" y="207"/>
                  <a:pt x="26" y="243"/>
                  <a:pt x="26" y="243"/>
                </a:cubicBezTo>
                <a:cubicBezTo>
                  <a:pt x="26" y="243"/>
                  <a:pt x="26" y="243"/>
                  <a:pt x="26" y="243"/>
                </a:cubicBezTo>
                <a:cubicBezTo>
                  <a:pt x="26" y="244"/>
                  <a:pt x="26" y="244"/>
                  <a:pt x="26" y="244"/>
                </a:cubicBezTo>
                <a:cubicBezTo>
                  <a:pt x="26" y="243"/>
                  <a:pt x="26" y="243"/>
                  <a:pt x="26" y="243"/>
                </a:cubicBezTo>
                <a:cubicBezTo>
                  <a:pt x="26" y="261"/>
                  <a:pt x="49" y="260"/>
                  <a:pt x="50" y="244"/>
                </a:cubicBezTo>
                <a:cubicBezTo>
                  <a:pt x="50" y="212"/>
                  <a:pt x="50" y="179"/>
                  <a:pt x="50" y="146"/>
                </a:cubicBezTo>
                <a:cubicBezTo>
                  <a:pt x="59" y="146"/>
                  <a:pt x="59" y="146"/>
                  <a:pt x="59" y="146"/>
                </a:cubicBezTo>
                <a:cubicBezTo>
                  <a:pt x="59" y="243"/>
                  <a:pt x="59" y="243"/>
                  <a:pt x="59" y="243"/>
                </a:cubicBezTo>
                <a:cubicBezTo>
                  <a:pt x="59" y="261"/>
                  <a:pt x="83" y="260"/>
                  <a:pt x="83" y="244"/>
                </a:cubicBezTo>
                <a:cubicBezTo>
                  <a:pt x="83" y="190"/>
                  <a:pt x="83" y="134"/>
                  <a:pt x="83" y="80"/>
                </a:cubicBezTo>
                <a:cubicBezTo>
                  <a:pt x="83" y="80"/>
                  <a:pt x="83" y="80"/>
                  <a:pt x="83" y="80"/>
                </a:cubicBezTo>
                <a:cubicBezTo>
                  <a:pt x="83" y="83"/>
                  <a:pt x="91" y="129"/>
                  <a:pt x="92" y="135"/>
                </a:cubicBezTo>
                <a:cubicBezTo>
                  <a:pt x="93" y="139"/>
                  <a:pt x="92" y="143"/>
                  <a:pt x="96" y="146"/>
                </a:cubicBezTo>
                <a:cubicBezTo>
                  <a:pt x="103" y="150"/>
                  <a:pt x="109" y="145"/>
                  <a:pt x="109" y="138"/>
                </a:cubicBezTo>
                <a:lnTo>
                  <a:pt x="98" y="69"/>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16" name="Freeform 123"/>
          <p:cNvSpPr>
            <a:spLocks noEditPoints="1"/>
          </p:cNvSpPr>
          <p:nvPr/>
        </p:nvSpPr>
        <p:spPr bwMode="auto">
          <a:xfrm>
            <a:off x="4673601" y="5264150"/>
            <a:ext cx="346075" cy="828675"/>
          </a:xfrm>
          <a:custGeom>
            <a:avLst/>
            <a:gdLst>
              <a:gd name="T0" fmla="*/ 37 w 109"/>
              <a:gd name="T1" fmla="*/ 33 h 261"/>
              <a:gd name="T2" fmla="*/ 40 w 109"/>
              <a:gd name="T3" fmla="*/ 36 h 261"/>
              <a:gd name="T4" fmla="*/ 41 w 109"/>
              <a:gd name="T5" fmla="*/ 36 h 261"/>
              <a:gd name="T6" fmla="*/ 44 w 109"/>
              <a:gd name="T7" fmla="*/ 39 h 261"/>
              <a:gd name="T8" fmla="*/ 44 w 109"/>
              <a:gd name="T9" fmla="*/ 39 h 261"/>
              <a:gd name="T10" fmla="*/ 54 w 109"/>
              <a:gd name="T11" fmla="*/ 42 h 261"/>
              <a:gd name="T12" fmla="*/ 64 w 109"/>
              <a:gd name="T13" fmla="*/ 39 h 261"/>
              <a:gd name="T14" fmla="*/ 69 w 109"/>
              <a:gd name="T15" fmla="*/ 36 h 261"/>
              <a:gd name="T16" fmla="*/ 69 w 109"/>
              <a:gd name="T17" fmla="*/ 36 h 261"/>
              <a:gd name="T18" fmla="*/ 75 w 109"/>
              <a:gd name="T19" fmla="*/ 20 h 261"/>
              <a:gd name="T20" fmla="*/ 75 w 109"/>
              <a:gd name="T21" fmla="*/ 19 h 261"/>
              <a:gd name="T22" fmla="*/ 66 w 109"/>
              <a:gd name="T23" fmla="*/ 3 h 261"/>
              <a:gd name="T24" fmla="*/ 65 w 109"/>
              <a:gd name="T25" fmla="*/ 3 h 261"/>
              <a:gd name="T26" fmla="*/ 64 w 109"/>
              <a:gd name="T27" fmla="*/ 2 h 261"/>
              <a:gd name="T28" fmla="*/ 58 w 109"/>
              <a:gd name="T29" fmla="*/ 0 h 261"/>
              <a:gd name="T30" fmla="*/ 57 w 109"/>
              <a:gd name="T31" fmla="*/ 0 h 261"/>
              <a:gd name="T32" fmla="*/ 54 w 109"/>
              <a:gd name="T33" fmla="*/ 0 h 261"/>
              <a:gd name="T34" fmla="*/ 42 w 109"/>
              <a:gd name="T35" fmla="*/ 4 h 261"/>
              <a:gd name="T36" fmla="*/ 42 w 109"/>
              <a:gd name="T37" fmla="*/ 4 h 261"/>
              <a:gd name="T38" fmla="*/ 41 w 109"/>
              <a:gd name="T39" fmla="*/ 5 h 261"/>
              <a:gd name="T40" fmla="*/ 41 w 109"/>
              <a:gd name="T41" fmla="*/ 5 h 261"/>
              <a:gd name="T42" fmla="*/ 40 w 109"/>
              <a:gd name="T43" fmla="*/ 5 h 261"/>
              <a:gd name="T44" fmla="*/ 40 w 109"/>
              <a:gd name="T45" fmla="*/ 6 h 261"/>
              <a:gd name="T46" fmla="*/ 38 w 109"/>
              <a:gd name="T47" fmla="*/ 8 h 261"/>
              <a:gd name="T48" fmla="*/ 37 w 109"/>
              <a:gd name="T49" fmla="*/ 9 h 261"/>
              <a:gd name="T50" fmla="*/ 37 w 109"/>
              <a:gd name="T51" fmla="*/ 10 h 261"/>
              <a:gd name="T52" fmla="*/ 36 w 109"/>
              <a:gd name="T53" fmla="*/ 12 h 261"/>
              <a:gd name="T54" fmla="*/ 36 w 109"/>
              <a:gd name="T55" fmla="*/ 12 h 261"/>
              <a:gd name="T56" fmla="*/ 35 w 109"/>
              <a:gd name="T57" fmla="*/ 12 h 261"/>
              <a:gd name="T58" fmla="*/ 35 w 109"/>
              <a:gd name="T59" fmla="*/ 13 h 261"/>
              <a:gd name="T60" fmla="*/ 35 w 109"/>
              <a:gd name="T61" fmla="*/ 14 h 261"/>
              <a:gd name="T62" fmla="*/ 33 w 109"/>
              <a:gd name="T63" fmla="*/ 19 h 261"/>
              <a:gd name="T64" fmla="*/ 37 w 109"/>
              <a:gd name="T65" fmla="*/ 32 h 261"/>
              <a:gd name="T66" fmla="*/ 37 w 109"/>
              <a:gd name="T67" fmla="*/ 33 h 261"/>
              <a:gd name="T68" fmla="*/ 98 w 109"/>
              <a:gd name="T69" fmla="*/ 69 h 261"/>
              <a:gd name="T70" fmla="*/ 74 w 109"/>
              <a:gd name="T71" fmla="*/ 46 h 261"/>
              <a:gd name="T72" fmla="*/ 35 w 109"/>
              <a:gd name="T73" fmla="*/ 46 h 261"/>
              <a:gd name="T74" fmla="*/ 10 w 109"/>
              <a:gd name="T75" fmla="*/ 69 h 261"/>
              <a:gd name="T76" fmla="*/ 0 w 109"/>
              <a:gd name="T77" fmla="*/ 138 h 261"/>
              <a:gd name="T78" fmla="*/ 12 w 109"/>
              <a:gd name="T79" fmla="*/ 146 h 261"/>
              <a:gd name="T80" fmla="*/ 17 w 109"/>
              <a:gd name="T81" fmla="*/ 135 h 261"/>
              <a:gd name="T82" fmla="*/ 25 w 109"/>
              <a:gd name="T83" fmla="*/ 80 h 261"/>
              <a:gd name="T84" fmla="*/ 26 w 109"/>
              <a:gd name="T85" fmla="*/ 80 h 261"/>
              <a:gd name="T86" fmla="*/ 26 w 109"/>
              <a:gd name="T87" fmla="*/ 146 h 261"/>
              <a:gd name="T88" fmla="*/ 26 w 109"/>
              <a:gd name="T89" fmla="*/ 146 h 261"/>
              <a:gd name="T90" fmla="*/ 26 w 109"/>
              <a:gd name="T91" fmla="*/ 167 h 261"/>
              <a:gd name="T92" fmla="*/ 26 w 109"/>
              <a:gd name="T93" fmla="*/ 243 h 261"/>
              <a:gd name="T94" fmla="*/ 26 w 109"/>
              <a:gd name="T95" fmla="*/ 243 h 261"/>
              <a:gd name="T96" fmla="*/ 26 w 109"/>
              <a:gd name="T97" fmla="*/ 244 h 261"/>
              <a:gd name="T98" fmla="*/ 26 w 109"/>
              <a:gd name="T99" fmla="*/ 243 h 261"/>
              <a:gd name="T100" fmla="*/ 49 w 109"/>
              <a:gd name="T101" fmla="*/ 244 h 261"/>
              <a:gd name="T102" fmla="*/ 50 w 109"/>
              <a:gd name="T103" fmla="*/ 146 h 261"/>
              <a:gd name="T104" fmla="*/ 59 w 109"/>
              <a:gd name="T105" fmla="*/ 146 h 261"/>
              <a:gd name="T106" fmla="*/ 59 w 109"/>
              <a:gd name="T107" fmla="*/ 243 h 261"/>
              <a:gd name="T108" fmla="*/ 83 w 109"/>
              <a:gd name="T109" fmla="*/ 244 h 261"/>
              <a:gd name="T110" fmla="*/ 83 w 109"/>
              <a:gd name="T111" fmla="*/ 80 h 261"/>
              <a:gd name="T112" fmla="*/ 83 w 109"/>
              <a:gd name="T113" fmla="*/ 80 h 261"/>
              <a:gd name="T114" fmla="*/ 92 w 109"/>
              <a:gd name="T115" fmla="*/ 135 h 261"/>
              <a:gd name="T116" fmla="*/ 96 w 109"/>
              <a:gd name="T117" fmla="*/ 146 h 261"/>
              <a:gd name="T118" fmla="*/ 109 w 109"/>
              <a:gd name="T119" fmla="*/ 138 h 261"/>
              <a:gd name="T120" fmla="*/ 98 w 109"/>
              <a:gd name="T121" fmla="*/ 6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 h="261">
                <a:moveTo>
                  <a:pt x="37" y="33"/>
                </a:moveTo>
                <a:cubicBezTo>
                  <a:pt x="38" y="34"/>
                  <a:pt x="39" y="35"/>
                  <a:pt x="40" y="36"/>
                </a:cubicBezTo>
                <a:cubicBezTo>
                  <a:pt x="41" y="36"/>
                  <a:pt x="41" y="36"/>
                  <a:pt x="41" y="36"/>
                </a:cubicBezTo>
                <a:cubicBezTo>
                  <a:pt x="42" y="37"/>
                  <a:pt x="43" y="38"/>
                  <a:pt x="44" y="39"/>
                </a:cubicBezTo>
                <a:cubicBezTo>
                  <a:pt x="44" y="39"/>
                  <a:pt x="44" y="39"/>
                  <a:pt x="44" y="39"/>
                </a:cubicBezTo>
                <a:cubicBezTo>
                  <a:pt x="47" y="41"/>
                  <a:pt x="51" y="42"/>
                  <a:pt x="54" y="42"/>
                </a:cubicBezTo>
                <a:cubicBezTo>
                  <a:pt x="58" y="42"/>
                  <a:pt x="61" y="41"/>
                  <a:pt x="64" y="39"/>
                </a:cubicBezTo>
                <a:cubicBezTo>
                  <a:pt x="66" y="38"/>
                  <a:pt x="67" y="37"/>
                  <a:pt x="69" y="36"/>
                </a:cubicBezTo>
                <a:cubicBezTo>
                  <a:pt x="69" y="36"/>
                  <a:pt x="69" y="36"/>
                  <a:pt x="69" y="36"/>
                </a:cubicBezTo>
                <a:cubicBezTo>
                  <a:pt x="74" y="31"/>
                  <a:pt x="76" y="25"/>
                  <a:pt x="75" y="20"/>
                </a:cubicBezTo>
                <a:cubicBezTo>
                  <a:pt x="75" y="19"/>
                  <a:pt x="75" y="19"/>
                  <a:pt x="75" y="19"/>
                </a:cubicBezTo>
                <a:cubicBezTo>
                  <a:pt x="75" y="12"/>
                  <a:pt x="71" y="7"/>
                  <a:pt x="66" y="3"/>
                </a:cubicBezTo>
                <a:cubicBezTo>
                  <a:pt x="65" y="3"/>
                  <a:pt x="65" y="3"/>
                  <a:pt x="65" y="3"/>
                </a:cubicBezTo>
                <a:cubicBezTo>
                  <a:pt x="64" y="2"/>
                  <a:pt x="64" y="2"/>
                  <a:pt x="64" y="2"/>
                </a:cubicBezTo>
                <a:cubicBezTo>
                  <a:pt x="62" y="1"/>
                  <a:pt x="60" y="0"/>
                  <a:pt x="58" y="0"/>
                </a:cubicBezTo>
                <a:cubicBezTo>
                  <a:pt x="57" y="0"/>
                  <a:pt x="57" y="0"/>
                  <a:pt x="57" y="0"/>
                </a:cubicBezTo>
                <a:cubicBezTo>
                  <a:pt x="56" y="0"/>
                  <a:pt x="55" y="0"/>
                  <a:pt x="54" y="0"/>
                </a:cubicBezTo>
                <a:cubicBezTo>
                  <a:pt x="50" y="0"/>
                  <a:pt x="45" y="1"/>
                  <a:pt x="42" y="4"/>
                </a:cubicBezTo>
                <a:cubicBezTo>
                  <a:pt x="42" y="4"/>
                  <a:pt x="42" y="4"/>
                  <a:pt x="42" y="4"/>
                </a:cubicBezTo>
                <a:cubicBezTo>
                  <a:pt x="41" y="5"/>
                  <a:pt x="41" y="5"/>
                  <a:pt x="41" y="5"/>
                </a:cubicBezTo>
                <a:cubicBezTo>
                  <a:pt x="41" y="5"/>
                  <a:pt x="41" y="5"/>
                  <a:pt x="41" y="5"/>
                </a:cubicBezTo>
                <a:cubicBezTo>
                  <a:pt x="40" y="5"/>
                  <a:pt x="40" y="5"/>
                  <a:pt x="40" y="5"/>
                </a:cubicBezTo>
                <a:cubicBezTo>
                  <a:pt x="40" y="6"/>
                  <a:pt x="40" y="6"/>
                  <a:pt x="40" y="6"/>
                </a:cubicBezTo>
                <a:cubicBezTo>
                  <a:pt x="39" y="7"/>
                  <a:pt x="39" y="7"/>
                  <a:pt x="38" y="8"/>
                </a:cubicBezTo>
                <a:cubicBezTo>
                  <a:pt x="37" y="9"/>
                  <a:pt x="37" y="9"/>
                  <a:pt x="37" y="9"/>
                </a:cubicBezTo>
                <a:cubicBezTo>
                  <a:pt x="37" y="10"/>
                  <a:pt x="37" y="10"/>
                  <a:pt x="37" y="10"/>
                </a:cubicBezTo>
                <a:cubicBezTo>
                  <a:pt x="36" y="10"/>
                  <a:pt x="36" y="11"/>
                  <a:pt x="36" y="12"/>
                </a:cubicBezTo>
                <a:cubicBezTo>
                  <a:pt x="36" y="12"/>
                  <a:pt x="36" y="12"/>
                  <a:pt x="36" y="12"/>
                </a:cubicBezTo>
                <a:cubicBezTo>
                  <a:pt x="35" y="12"/>
                  <a:pt x="35" y="12"/>
                  <a:pt x="35" y="12"/>
                </a:cubicBezTo>
                <a:cubicBezTo>
                  <a:pt x="35" y="13"/>
                  <a:pt x="35" y="13"/>
                  <a:pt x="35" y="13"/>
                </a:cubicBezTo>
                <a:cubicBezTo>
                  <a:pt x="35" y="14"/>
                  <a:pt x="35" y="14"/>
                  <a:pt x="35" y="14"/>
                </a:cubicBezTo>
                <a:cubicBezTo>
                  <a:pt x="34" y="15"/>
                  <a:pt x="34" y="17"/>
                  <a:pt x="33" y="19"/>
                </a:cubicBezTo>
                <a:cubicBezTo>
                  <a:pt x="33" y="23"/>
                  <a:pt x="34" y="28"/>
                  <a:pt x="37" y="32"/>
                </a:cubicBezTo>
                <a:lnTo>
                  <a:pt x="37" y="33"/>
                </a:lnTo>
                <a:close/>
                <a:moveTo>
                  <a:pt x="98" y="69"/>
                </a:moveTo>
                <a:cubicBezTo>
                  <a:pt x="95" y="56"/>
                  <a:pt x="89" y="46"/>
                  <a:pt x="74" y="46"/>
                </a:cubicBezTo>
                <a:cubicBezTo>
                  <a:pt x="35" y="46"/>
                  <a:pt x="35" y="46"/>
                  <a:pt x="35" y="46"/>
                </a:cubicBezTo>
                <a:cubicBezTo>
                  <a:pt x="19" y="46"/>
                  <a:pt x="13" y="56"/>
                  <a:pt x="10" y="69"/>
                </a:cubicBezTo>
                <a:cubicBezTo>
                  <a:pt x="0" y="138"/>
                  <a:pt x="0" y="138"/>
                  <a:pt x="0" y="138"/>
                </a:cubicBezTo>
                <a:cubicBezTo>
                  <a:pt x="0" y="145"/>
                  <a:pt x="6" y="150"/>
                  <a:pt x="12" y="146"/>
                </a:cubicBezTo>
                <a:cubicBezTo>
                  <a:pt x="16" y="143"/>
                  <a:pt x="16" y="139"/>
                  <a:pt x="17" y="135"/>
                </a:cubicBezTo>
                <a:cubicBezTo>
                  <a:pt x="18" y="129"/>
                  <a:pt x="25" y="83"/>
                  <a:pt x="25" y="80"/>
                </a:cubicBezTo>
                <a:cubicBezTo>
                  <a:pt x="26" y="80"/>
                  <a:pt x="26" y="80"/>
                  <a:pt x="26" y="80"/>
                </a:cubicBezTo>
                <a:cubicBezTo>
                  <a:pt x="26" y="146"/>
                  <a:pt x="26" y="146"/>
                  <a:pt x="26" y="146"/>
                </a:cubicBezTo>
                <a:cubicBezTo>
                  <a:pt x="26" y="146"/>
                  <a:pt x="26" y="146"/>
                  <a:pt x="26" y="146"/>
                </a:cubicBezTo>
                <a:cubicBezTo>
                  <a:pt x="26" y="167"/>
                  <a:pt x="26" y="167"/>
                  <a:pt x="26" y="167"/>
                </a:cubicBezTo>
                <a:cubicBezTo>
                  <a:pt x="26" y="207"/>
                  <a:pt x="26" y="243"/>
                  <a:pt x="26" y="243"/>
                </a:cubicBezTo>
                <a:cubicBezTo>
                  <a:pt x="26" y="243"/>
                  <a:pt x="26" y="243"/>
                  <a:pt x="26" y="243"/>
                </a:cubicBezTo>
                <a:cubicBezTo>
                  <a:pt x="26" y="244"/>
                  <a:pt x="26" y="244"/>
                  <a:pt x="26" y="244"/>
                </a:cubicBezTo>
                <a:cubicBezTo>
                  <a:pt x="26" y="243"/>
                  <a:pt x="26" y="243"/>
                  <a:pt x="26" y="243"/>
                </a:cubicBezTo>
                <a:cubicBezTo>
                  <a:pt x="26" y="261"/>
                  <a:pt x="49" y="260"/>
                  <a:pt x="49" y="244"/>
                </a:cubicBezTo>
                <a:cubicBezTo>
                  <a:pt x="50" y="212"/>
                  <a:pt x="50" y="179"/>
                  <a:pt x="50" y="146"/>
                </a:cubicBezTo>
                <a:cubicBezTo>
                  <a:pt x="59" y="146"/>
                  <a:pt x="59" y="146"/>
                  <a:pt x="59" y="146"/>
                </a:cubicBezTo>
                <a:cubicBezTo>
                  <a:pt x="59" y="243"/>
                  <a:pt x="59" y="243"/>
                  <a:pt x="59" y="243"/>
                </a:cubicBezTo>
                <a:cubicBezTo>
                  <a:pt x="59" y="261"/>
                  <a:pt x="83" y="260"/>
                  <a:pt x="83" y="244"/>
                </a:cubicBezTo>
                <a:cubicBezTo>
                  <a:pt x="83" y="190"/>
                  <a:pt x="83" y="134"/>
                  <a:pt x="83" y="80"/>
                </a:cubicBezTo>
                <a:cubicBezTo>
                  <a:pt x="83" y="80"/>
                  <a:pt x="83" y="80"/>
                  <a:pt x="83" y="80"/>
                </a:cubicBezTo>
                <a:cubicBezTo>
                  <a:pt x="83" y="83"/>
                  <a:pt x="91" y="129"/>
                  <a:pt x="92" y="135"/>
                </a:cubicBezTo>
                <a:cubicBezTo>
                  <a:pt x="93" y="139"/>
                  <a:pt x="92" y="143"/>
                  <a:pt x="96" y="146"/>
                </a:cubicBezTo>
                <a:cubicBezTo>
                  <a:pt x="103" y="150"/>
                  <a:pt x="109" y="145"/>
                  <a:pt x="109" y="138"/>
                </a:cubicBezTo>
                <a:lnTo>
                  <a:pt x="98" y="69"/>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17" name="Freeform 124"/>
          <p:cNvSpPr>
            <a:spLocks noEditPoints="1"/>
          </p:cNvSpPr>
          <p:nvPr/>
        </p:nvSpPr>
        <p:spPr bwMode="auto">
          <a:xfrm>
            <a:off x="5299076" y="5264150"/>
            <a:ext cx="346075" cy="828675"/>
          </a:xfrm>
          <a:custGeom>
            <a:avLst/>
            <a:gdLst>
              <a:gd name="T0" fmla="*/ 37 w 109"/>
              <a:gd name="T1" fmla="*/ 33 h 261"/>
              <a:gd name="T2" fmla="*/ 40 w 109"/>
              <a:gd name="T3" fmla="*/ 36 h 261"/>
              <a:gd name="T4" fmla="*/ 41 w 109"/>
              <a:gd name="T5" fmla="*/ 36 h 261"/>
              <a:gd name="T6" fmla="*/ 44 w 109"/>
              <a:gd name="T7" fmla="*/ 39 h 261"/>
              <a:gd name="T8" fmla="*/ 44 w 109"/>
              <a:gd name="T9" fmla="*/ 39 h 261"/>
              <a:gd name="T10" fmla="*/ 54 w 109"/>
              <a:gd name="T11" fmla="*/ 42 h 261"/>
              <a:gd name="T12" fmla="*/ 64 w 109"/>
              <a:gd name="T13" fmla="*/ 39 h 261"/>
              <a:gd name="T14" fmla="*/ 68 w 109"/>
              <a:gd name="T15" fmla="*/ 36 h 261"/>
              <a:gd name="T16" fmla="*/ 69 w 109"/>
              <a:gd name="T17" fmla="*/ 36 h 261"/>
              <a:gd name="T18" fmla="*/ 75 w 109"/>
              <a:gd name="T19" fmla="*/ 20 h 261"/>
              <a:gd name="T20" fmla="*/ 75 w 109"/>
              <a:gd name="T21" fmla="*/ 19 h 261"/>
              <a:gd name="T22" fmla="*/ 66 w 109"/>
              <a:gd name="T23" fmla="*/ 3 h 261"/>
              <a:gd name="T24" fmla="*/ 65 w 109"/>
              <a:gd name="T25" fmla="*/ 3 h 261"/>
              <a:gd name="T26" fmla="*/ 64 w 109"/>
              <a:gd name="T27" fmla="*/ 2 h 261"/>
              <a:gd name="T28" fmla="*/ 57 w 109"/>
              <a:gd name="T29" fmla="*/ 0 h 261"/>
              <a:gd name="T30" fmla="*/ 57 w 109"/>
              <a:gd name="T31" fmla="*/ 0 h 261"/>
              <a:gd name="T32" fmla="*/ 54 w 109"/>
              <a:gd name="T33" fmla="*/ 0 h 261"/>
              <a:gd name="T34" fmla="*/ 42 w 109"/>
              <a:gd name="T35" fmla="*/ 4 h 261"/>
              <a:gd name="T36" fmla="*/ 41 w 109"/>
              <a:gd name="T37" fmla="*/ 4 h 261"/>
              <a:gd name="T38" fmla="*/ 41 w 109"/>
              <a:gd name="T39" fmla="*/ 5 h 261"/>
              <a:gd name="T40" fmla="*/ 41 w 109"/>
              <a:gd name="T41" fmla="*/ 5 h 261"/>
              <a:gd name="T42" fmla="*/ 40 w 109"/>
              <a:gd name="T43" fmla="*/ 5 h 261"/>
              <a:gd name="T44" fmla="*/ 40 w 109"/>
              <a:gd name="T45" fmla="*/ 6 h 261"/>
              <a:gd name="T46" fmla="*/ 38 w 109"/>
              <a:gd name="T47" fmla="*/ 8 h 261"/>
              <a:gd name="T48" fmla="*/ 37 w 109"/>
              <a:gd name="T49" fmla="*/ 9 h 261"/>
              <a:gd name="T50" fmla="*/ 37 w 109"/>
              <a:gd name="T51" fmla="*/ 10 h 261"/>
              <a:gd name="T52" fmla="*/ 35 w 109"/>
              <a:gd name="T53" fmla="*/ 12 h 261"/>
              <a:gd name="T54" fmla="*/ 35 w 109"/>
              <a:gd name="T55" fmla="*/ 12 h 261"/>
              <a:gd name="T56" fmla="*/ 35 w 109"/>
              <a:gd name="T57" fmla="*/ 12 h 261"/>
              <a:gd name="T58" fmla="*/ 35 w 109"/>
              <a:gd name="T59" fmla="*/ 13 h 261"/>
              <a:gd name="T60" fmla="*/ 35 w 109"/>
              <a:gd name="T61" fmla="*/ 14 h 261"/>
              <a:gd name="T62" fmla="*/ 33 w 109"/>
              <a:gd name="T63" fmla="*/ 19 h 261"/>
              <a:gd name="T64" fmla="*/ 37 w 109"/>
              <a:gd name="T65" fmla="*/ 32 h 261"/>
              <a:gd name="T66" fmla="*/ 37 w 109"/>
              <a:gd name="T67" fmla="*/ 33 h 261"/>
              <a:gd name="T68" fmla="*/ 98 w 109"/>
              <a:gd name="T69" fmla="*/ 69 h 261"/>
              <a:gd name="T70" fmla="*/ 74 w 109"/>
              <a:gd name="T71" fmla="*/ 46 h 261"/>
              <a:gd name="T72" fmla="*/ 35 w 109"/>
              <a:gd name="T73" fmla="*/ 46 h 261"/>
              <a:gd name="T74" fmla="*/ 10 w 109"/>
              <a:gd name="T75" fmla="*/ 69 h 261"/>
              <a:gd name="T76" fmla="*/ 0 w 109"/>
              <a:gd name="T77" fmla="*/ 138 h 261"/>
              <a:gd name="T78" fmla="*/ 12 w 109"/>
              <a:gd name="T79" fmla="*/ 146 h 261"/>
              <a:gd name="T80" fmla="*/ 16 w 109"/>
              <a:gd name="T81" fmla="*/ 135 h 261"/>
              <a:gd name="T82" fmla="*/ 25 w 109"/>
              <a:gd name="T83" fmla="*/ 80 h 261"/>
              <a:gd name="T84" fmla="*/ 26 w 109"/>
              <a:gd name="T85" fmla="*/ 80 h 261"/>
              <a:gd name="T86" fmla="*/ 26 w 109"/>
              <a:gd name="T87" fmla="*/ 146 h 261"/>
              <a:gd name="T88" fmla="*/ 26 w 109"/>
              <a:gd name="T89" fmla="*/ 146 h 261"/>
              <a:gd name="T90" fmla="*/ 26 w 109"/>
              <a:gd name="T91" fmla="*/ 167 h 261"/>
              <a:gd name="T92" fmla="*/ 26 w 109"/>
              <a:gd name="T93" fmla="*/ 243 h 261"/>
              <a:gd name="T94" fmla="*/ 26 w 109"/>
              <a:gd name="T95" fmla="*/ 243 h 261"/>
              <a:gd name="T96" fmla="*/ 26 w 109"/>
              <a:gd name="T97" fmla="*/ 244 h 261"/>
              <a:gd name="T98" fmla="*/ 26 w 109"/>
              <a:gd name="T99" fmla="*/ 243 h 261"/>
              <a:gd name="T100" fmla="*/ 49 w 109"/>
              <a:gd name="T101" fmla="*/ 244 h 261"/>
              <a:gd name="T102" fmla="*/ 49 w 109"/>
              <a:gd name="T103" fmla="*/ 146 h 261"/>
              <a:gd name="T104" fmla="*/ 59 w 109"/>
              <a:gd name="T105" fmla="*/ 146 h 261"/>
              <a:gd name="T106" fmla="*/ 59 w 109"/>
              <a:gd name="T107" fmla="*/ 243 h 261"/>
              <a:gd name="T108" fmla="*/ 83 w 109"/>
              <a:gd name="T109" fmla="*/ 244 h 261"/>
              <a:gd name="T110" fmla="*/ 83 w 109"/>
              <a:gd name="T111" fmla="*/ 80 h 261"/>
              <a:gd name="T112" fmla="*/ 83 w 109"/>
              <a:gd name="T113" fmla="*/ 80 h 261"/>
              <a:gd name="T114" fmla="*/ 92 w 109"/>
              <a:gd name="T115" fmla="*/ 135 h 261"/>
              <a:gd name="T116" fmla="*/ 96 w 109"/>
              <a:gd name="T117" fmla="*/ 146 h 261"/>
              <a:gd name="T118" fmla="*/ 109 w 109"/>
              <a:gd name="T119" fmla="*/ 138 h 261"/>
              <a:gd name="T120" fmla="*/ 98 w 109"/>
              <a:gd name="T121" fmla="*/ 6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 h="261">
                <a:moveTo>
                  <a:pt x="37" y="33"/>
                </a:moveTo>
                <a:cubicBezTo>
                  <a:pt x="38" y="34"/>
                  <a:pt x="39" y="35"/>
                  <a:pt x="40" y="36"/>
                </a:cubicBezTo>
                <a:cubicBezTo>
                  <a:pt x="41" y="36"/>
                  <a:pt x="41" y="36"/>
                  <a:pt x="41" y="36"/>
                </a:cubicBezTo>
                <a:cubicBezTo>
                  <a:pt x="42" y="37"/>
                  <a:pt x="43" y="38"/>
                  <a:pt x="44" y="39"/>
                </a:cubicBezTo>
                <a:cubicBezTo>
                  <a:pt x="44" y="39"/>
                  <a:pt x="44" y="39"/>
                  <a:pt x="44" y="39"/>
                </a:cubicBezTo>
                <a:cubicBezTo>
                  <a:pt x="47" y="41"/>
                  <a:pt x="51" y="42"/>
                  <a:pt x="54" y="42"/>
                </a:cubicBezTo>
                <a:cubicBezTo>
                  <a:pt x="58" y="42"/>
                  <a:pt x="61" y="41"/>
                  <a:pt x="64" y="39"/>
                </a:cubicBezTo>
                <a:cubicBezTo>
                  <a:pt x="66" y="38"/>
                  <a:pt x="67" y="37"/>
                  <a:pt x="68" y="36"/>
                </a:cubicBezTo>
                <a:cubicBezTo>
                  <a:pt x="69" y="36"/>
                  <a:pt x="69" y="36"/>
                  <a:pt x="69" y="36"/>
                </a:cubicBezTo>
                <a:cubicBezTo>
                  <a:pt x="74" y="31"/>
                  <a:pt x="76" y="25"/>
                  <a:pt x="75" y="20"/>
                </a:cubicBezTo>
                <a:cubicBezTo>
                  <a:pt x="75" y="19"/>
                  <a:pt x="75" y="19"/>
                  <a:pt x="75" y="19"/>
                </a:cubicBezTo>
                <a:cubicBezTo>
                  <a:pt x="75" y="12"/>
                  <a:pt x="71" y="7"/>
                  <a:pt x="66" y="3"/>
                </a:cubicBezTo>
                <a:cubicBezTo>
                  <a:pt x="65" y="3"/>
                  <a:pt x="65" y="3"/>
                  <a:pt x="65" y="3"/>
                </a:cubicBezTo>
                <a:cubicBezTo>
                  <a:pt x="64" y="2"/>
                  <a:pt x="64" y="2"/>
                  <a:pt x="64" y="2"/>
                </a:cubicBezTo>
                <a:cubicBezTo>
                  <a:pt x="62" y="1"/>
                  <a:pt x="60" y="0"/>
                  <a:pt x="57" y="0"/>
                </a:cubicBezTo>
                <a:cubicBezTo>
                  <a:pt x="57" y="0"/>
                  <a:pt x="57" y="0"/>
                  <a:pt x="57" y="0"/>
                </a:cubicBezTo>
                <a:cubicBezTo>
                  <a:pt x="56" y="0"/>
                  <a:pt x="55" y="0"/>
                  <a:pt x="54" y="0"/>
                </a:cubicBezTo>
                <a:cubicBezTo>
                  <a:pt x="50" y="0"/>
                  <a:pt x="45" y="1"/>
                  <a:pt x="42" y="4"/>
                </a:cubicBezTo>
                <a:cubicBezTo>
                  <a:pt x="41" y="4"/>
                  <a:pt x="41" y="4"/>
                  <a:pt x="41" y="4"/>
                </a:cubicBezTo>
                <a:cubicBezTo>
                  <a:pt x="41" y="5"/>
                  <a:pt x="41" y="5"/>
                  <a:pt x="41" y="5"/>
                </a:cubicBezTo>
                <a:cubicBezTo>
                  <a:pt x="41" y="5"/>
                  <a:pt x="41" y="5"/>
                  <a:pt x="41" y="5"/>
                </a:cubicBezTo>
                <a:cubicBezTo>
                  <a:pt x="40" y="5"/>
                  <a:pt x="40" y="5"/>
                  <a:pt x="40" y="5"/>
                </a:cubicBezTo>
                <a:cubicBezTo>
                  <a:pt x="40" y="6"/>
                  <a:pt x="40" y="6"/>
                  <a:pt x="40" y="6"/>
                </a:cubicBezTo>
                <a:cubicBezTo>
                  <a:pt x="39" y="7"/>
                  <a:pt x="39" y="7"/>
                  <a:pt x="38" y="8"/>
                </a:cubicBezTo>
                <a:cubicBezTo>
                  <a:pt x="37" y="9"/>
                  <a:pt x="37" y="9"/>
                  <a:pt x="37" y="9"/>
                </a:cubicBezTo>
                <a:cubicBezTo>
                  <a:pt x="37" y="10"/>
                  <a:pt x="37" y="10"/>
                  <a:pt x="37" y="10"/>
                </a:cubicBezTo>
                <a:cubicBezTo>
                  <a:pt x="36" y="10"/>
                  <a:pt x="36" y="11"/>
                  <a:pt x="35" y="12"/>
                </a:cubicBezTo>
                <a:cubicBezTo>
                  <a:pt x="35" y="12"/>
                  <a:pt x="35" y="12"/>
                  <a:pt x="35" y="12"/>
                </a:cubicBezTo>
                <a:cubicBezTo>
                  <a:pt x="35" y="12"/>
                  <a:pt x="35" y="12"/>
                  <a:pt x="35" y="12"/>
                </a:cubicBezTo>
                <a:cubicBezTo>
                  <a:pt x="35" y="13"/>
                  <a:pt x="35" y="13"/>
                  <a:pt x="35" y="13"/>
                </a:cubicBezTo>
                <a:cubicBezTo>
                  <a:pt x="35" y="14"/>
                  <a:pt x="35" y="14"/>
                  <a:pt x="35" y="14"/>
                </a:cubicBezTo>
                <a:cubicBezTo>
                  <a:pt x="34" y="15"/>
                  <a:pt x="33" y="17"/>
                  <a:pt x="33" y="19"/>
                </a:cubicBezTo>
                <a:cubicBezTo>
                  <a:pt x="33" y="23"/>
                  <a:pt x="34" y="28"/>
                  <a:pt x="37" y="32"/>
                </a:cubicBezTo>
                <a:lnTo>
                  <a:pt x="37" y="33"/>
                </a:lnTo>
                <a:close/>
                <a:moveTo>
                  <a:pt x="98" y="69"/>
                </a:moveTo>
                <a:cubicBezTo>
                  <a:pt x="95" y="56"/>
                  <a:pt x="89" y="46"/>
                  <a:pt x="74" y="46"/>
                </a:cubicBezTo>
                <a:cubicBezTo>
                  <a:pt x="35" y="46"/>
                  <a:pt x="35" y="46"/>
                  <a:pt x="35" y="46"/>
                </a:cubicBezTo>
                <a:cubicBezTo>
                  <a:pt x="19" y="46"/>
                  <a:pt x="13" y="56"/>
                  <a:pt x="10" y="69"/>
                </a:cubicBezTo>
                <a:cubicBezTo>
                  <a:pt x="0" y="138"/>
                  <a:pt x="0" y="138"/>
                  <a:pt x="0" y="138"/>
                </a:cubicBezTo>
                <a:cubicBezTo>
                  <a:pt x="0" y="145"/>
                  <a:pt x="6" y="150"/>
                  <a:pt x="12" y="146"/>
                </a:cubicBezTo>
                <a:cubicBezTo>
                  <a:pt x="16" y="143"/>
                  <a:pt x="16" y="139"/>
                  <a:pt x="16" y="135"/>
                </a:cubicBezTo>
                <a:cubicBezTo>
                  <a:pt x="17" y="129"/>
                  <a:pt x="25" y="83"/>
                  <a:pt x="25" y="80"/>
                </a:cubicBezTo>
                <a:cubicBezTo>
                  <a:pt x="26" y="80"/>
                  <a:pt x="26" y="80"/>
                  <a:pt x="26" y="80"/>
                </a:cubicBezTo>
                <a:cubicBezTo>
                  <a:pt x="26" y="146"/>
                  <a:pt x="26" y="146"/>
                  <a:pt x="26" y="146"/>
                </a:cubicBezTo>
                <a:cubicBezTo>
                  <a:pt x="26" y="146"/>
                  <a:pt x="26" y="146"/>
                  <a:pt x="26" y="146"/>
                </a:cubicBezTo>
                <a:cubicBezTo>
                  <a:pt x="26" y="167"/>
                  <a:pt x="26" y="167"/>
                  <a:pt x="26" y="167"/>
                </a:cubicBezTo>
                <a:cubicBezTo>
                  <a:pt x="26" y="207"/>
                  <a:pt x="26" y="243"/>
                  <a:pt x="26" y="243"/>
                </a:cubicBezTo>
                <a:cubicBezTo>
                  <a:pt x="26" y="243"/>
                  <a:pt x="26" y="243"/>
                  <a:pt x="26" y="243"/>
                </a:cubicBezTo>
                <a:cubicBezTo>
                  <a:pt x="26" y="244"/>
                  <a:pt x="26" y="244"/>
                  <a:pt x="26" y="244"/>
                </a:cubicBezTo>
                <a:cubicBezTo>
                  <a:pt x="26" y="243"/>
                  <a:pt x="26" y="243"/>
                  <a:pt x="26" y="243"/>
                </a:cubicBezTo>
                <a:cubicBezTo>
                  <a:pt x="26" y="261"/>
                  <a:pt x="49" y="260"/>
                  <a:pt x="49" y="244"/>
                </a:cubicBezTo>
                <a:cubicBezTo>
                  <a:pt x="50" y="212"/>
                  <a:pt x="50" y="179"/>
                  <a:pt x="49" y="146"/>
                </a:cubicBezTo>
                <a:cubicBezTo>
                  <a:pt x="59" y="146"/>
                  <a:pt x="59" y="146"/>
                  <a:pt x="59" y="146"/>
                </a:cubicBezTo>
                <a:cubicBezTo>
                  <a:pt x="59" y="243"/>
                  <a:pt x="59" y="243"/>
                  <a:pt x="59" y="243"/>
                </a:cubicBezTo>
                <a:cubicBezTo>
                  <a:pt x="59" y="261"/>
                  <a:pt x="83" y="260"/>
                  <a:pt x="83" y="244"/>
                </a:cubicBezTo>
                <a:cubicBezTo>
                  <a:pt x="83" y="190"/>
                  <a:pt x="83" y="134"/>
                  <a:pt x="83" y="80"/>
                </a:cubicBezTo>
                <a:cubicBezTo>
                  <a:pt x="83" y="80"/>
                  <a:pt x="83" y="80"/>
                  <a:pt x="83" y="80"/>
                </a:cubicBezTo>
                <a:cubicBezTo>
                  <a:pt x="83" y="83"/>
                  <a:pt x="91" y="129"/>
                  <a:pt x="92" y="135"/>
                </a:cubicBezTo>
                <a:cubicBezTo>
                  <a:pt x="92" y="139"/>
                  <a:pt x="92" y="143"/>
                  <a:pt x="96" y="146"/>
                </a:cubicBezTo>
                <a:cubicBezTo>
                  <a:pt x="102" y="150"/>
                  <a:pt x="109" y="145"/>
                  <a:pt x="109" y="138"/>
                </a:cubicBezTo>
                <a:lnTo>
                  <a:pt x="98" y="69"/>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19" name="Freeform 126"/>
          <p:cNvSpPr>
            <a:spLocks noEditPoints="1"/>
          </p:cNvSpPr>
          <p:nvPr/>
        </p:nvSpPr>
        <p:spPr bwMode="auto">
          <a:xfrm>
            <a:off x="9050338" y="4248150"/>
            <a:ext cx="346075" cy="828675"/>
          </a:xfrm>
          <a:custGeom>
            <a:avLst/>
            <a:gdLst>
              <a:gd name="T0" fmla="*/ 71 w 109"/>
              <a:gd name="T1" fmla="*/ 33 h 261"/>
              <a:gd name="T2" fmla="*/ 75 w 109"/>
              <a:gd name="T3" fmla="*/ 19 h 261"/>
              <a:gd name="T4" fmla="*/ 74 w 109"/>
              <a:gd name="T5" fmla="*/ 14 h 261"/>
              <a:gd name="T6" fmla="*/ 73 w 109"/>
              <a:gd name="T7" fmla="*/ 13 h 261"/>
              <a:gd name="T8" fmla="*/ 73 w 109"/>
              <a:gd name="T9" fmla="*/ 13 h 261"/>
              <a:gd name="T10" fmla="*/ 73 w 109"/>
              <a:gd name="T11" fmla="*/ 12 h 261"/>
              <a:gd name="T12" fmla="*/ 73 w 109"/>
              <a:gd name="T13" fmla="*/ 12 h 261"/>
              <a:gd name="T14" fmla="*/ 72 w 109"/>
              <a:gd name="T15" fmla="*/ 10 h 261"/>
              <a:gd name="T16" fmla="*/ 71 w 109"/>
              <a:gd name="T17" fmla="*/ 9 h 261"/>
              <a:gd name="T18" fmla="*/ 70 w 109"/>
              <a:gd name="T19" fmla="*/ 8 h 261"/>
              <a:gd name="T20" fmla="*/ 69 w 109"/>
              <a:gd name="T21" fmla="*/ 6 h 261"/>
              <a:gd name="T22" fmla="*/ 68 w 109"/>
              <a:gd name="T23" fmla="*/ 5 h 261"/>
              <a:gd name="T24" fmla="*/ 67 w 109"/>
              <a:gd name="T25" fmla="*/ 5 h 261"/>
              <a:gd name="T26" fmla="*/ 67 w 109"/>
              <a:gd name="T27" fmla="*/ 5 h 261"/>
              <a:gd name="T28" fmla="*/ 67 w 109"/>
              <a:gd name="T29" fmla="*/ 5 h 261"/>
              <a:gd name="T30" fmla="*/ 66 w 109"/>
              <a:gd name="T31" fmla="*/ 4 h 261"/>
              <a:gd name="T32" fmla="*/ 54 w 109"/>
              <a:gd name="T33" fmla="*/ 0 h 261"/>
              <a:gd name="T34" fmla="*/ 51 w 109"/>
              <a:gd name="T35" fmla="*/ 0 h 261"/>
              <a:gd name="T36" fmla="*/ 51 w 109"/>
              <a:gd name="T37" fmla="*/ 0 h 261"/>
              <a:gd name="T38" fmla="*/ 44 w 109"/>
              <a:gd name="T39" fmla="*/ 3 h 261"/>
              <a:gd name="T40" fmla="*/ 43 w 109"/>
              <a:gd name="T41" fmla="*/ 3 h 261"/>
              <a:gd name="T42" fmla="*/ 43 w 109"/>
              <a:gd name="T43" fmla="*/ 3 h 261"/>
              <a:gd name="T44" fmla="*/ 33 w 109"/>
              <a:gd name="T45" fmla="*/ 19 h 261"/>
              <a:gd name="T46" fmla="*/ 33 w 109"/>
              <a:gd name="T47" fmla="*/ 20 h 261"/>
              <a:gd name="T48" fmla="*/ 40 w 109"/>
              <a:gd name="T49" fmla="*/ 36 h 261"/>
              <a:gd name="T50" fmla="*/ 40 w 109"/>
              <a:gd name="T51" fmla="*/ 36 h 261"/>
              <a:gd name="T52" fmla="*/ 44 w 109"/>
              <a:gd name="T53" fmla="*/ 39 h 261"/>
              <a:gd name="T54" fmla="*/ 54 w 109"/>
              <a:gd name="T55" fmla="*/ 42 h 261"/>
              <a:gd name="T56" fmla="*/ 64 w 109"/>
              <a:gd name="T57" fmla="*/ 39 h 261"/>
              <a:gd name="T58" fmla="*/ 64 w 109"/>
              <a:gd name="T59" fmla="*/ 39 h 261"/>
              <a:gd name="T60" fmla="*/ 68 w 109"/>
              <a:gd name="T61" fmla="*/ 37 h 261"/>
              <a:gd name="T62" fmla="*/ 69 w 109"/>
              <a:gd name="T63" fmla="*/ 36 h 261"/>
              <a:gd name="T64" fmla="*/ 71 w 109"/>
              <a:gd name="T65" fmla="*/ 34 h 261"/>
              <a:gd name="T66" fmla="*/ 71 w 109"/>
              <a:gd name="T67" fmla="*/ 33 h 261"/>
              <a:gd name="T68" fmla="*/ 0 w 109"/>
              <a:gd name="T69" fmla="*/ 138 h 261"/>
              <a:gd name="T70" fmla="*/ 12 w 109"/>
              <a:gd name="T71" fmla="*/ 146 h 261"/>
              <a:gd name="T72" fmla="*/ 17 w 109"/>
              <a:gd name="T73" fmla="*/ 135 h 261"/>
              <a:gd name="T74" fmla="*/ 25 w 109"/>
              <a:gd name="T75" fmla="*/ 80 h 261"/>
              <a:gd name="T76" fmla="*/ 26 w 109"/>
              <a:gd name="T77" fmla="*/ 80 h 261"/>
              <a:gd name="T78" fmla="*/ 26 w 109"/>
              <a:gd name="T79" fmla="*/ 244 h 261"/>
              <a:gd name="T80" fmla="*/ 49 w 109"/>
              <a:gd name="T81" fmla="*/ 243 h 261"/>
              <a:gd name="T82" fmla="*/ 49 w 109"/>
              <a:gd name="T83" fmla="*/ 146 h 261"/>
              <a:gd name="T84" fmla="*/ 59 w 109"/>
              <a:gd name="T85" fmla="*/ 146 h 261"/>
              <a:gd name="T86" fmla="*/ 59 w 109"/>
              <a:gd name="T87" fmla="*/ 244 h 261"/>
              <a:gd name="T88" fmla="*/ 83 w 109"/>
              <a:gd name="T89" fmla="*/ 244 h 261"/>
              <a:gd name="T90" fmla="*/ 83 w 109"/>
              <a:gd name="T91" fmla="*/ 244 h 261"/>
              <a:gd name="T92" fmla="*/ 83 w 109"/>
              <a:gd name="T93" fmla="*/ 243 h 261"/>
              <a:gd name="T94" fmla="*/ 83 w 109"/>
              <a:gd name="T95" fmla="*/ 243 h 261"/>
              <a:gd name="T96" fmla="*/ 83 w 109"/>
              <a:gd name="T97" fmla="*/ 167 h 261"/>
              <a:gd name="T98" fmla="*/ 83 w 109"/>
              <a:gd name="T99" fmla="*/ 146 h 261"/>
              <a:gd name="T100" fmla="*/ 83 w 109"/>
              <a:gd name="T101" fmla="*/ 146 h 261"/>
              <a:gd name="T102" fmla="*/ 83 w 109"/>
              <a:gd name="T103" fmla="*/ 80 h 261"/>
              <a:gd name="T104" fmla="*/ 83 w 109"/>
              <a:gd name="T105" fmla="*/ 80 h 261"/>
              <a:gd name="T106" fmla="*/ 92 w 109"/>
              <a:gd name="T107" fmla="*/ 135 h 261"/>
              <a:gd name="T108" fmla="*/ 96 w 109"/>
              <a:gd name="T109" fmla="*/ 146 h 261"/>
              <a:gd name="T110" fmla="*/ 109 w 109"/>
              <a:gd name="T111" fmla="*/ 138 h 261"/>
              <a:gd name="T112" fmla="*/ 98 w 109"/>
              <a:gd name="T113" fmla="*/ 70 h 261"/>
              <a:gd name="T114" fmla="*/ 74 w 109"/>
              <a:gd name="T115" fmla="*/ 46 h 261"/>
              <a:gd name="T116" fmla="*/ 35 w 109"/>
              <a:gd name="T117" fmla="*/ 46 h 261"/>
              <a:gd name="T118" fmla="*/ 10 w 109"/>
              <a:gd name="T119" fmla="*/ 70 h 261"/>
              <a:gd name="T120" fmla="*/ 0 w 109"/>
              <a:gd name="T121" fmla="*/ 13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 h="261">
                <a:moveTo>
                  <a:pt x="71" y="33"/>
                </a:moveTo>
                <a:cubicBezTo>
                  <a:pt x="74" y="28"/>
                  <a:pt x="75" y="24"/>
                  <a:pt x="75" y="19"/>
                </a:cubicBezTo>
                <a:cubicBezTo>
                  <a:pt x="75" y="17"/>
                  <a:pt x="74" y="15"/>
                  <a:pt x="74" y="14"/>
                </a:cubicBezTo>
                <a:cubicBezTo>
                  <a:pt x="73" y="13"/>
                  <a:pt x="73" y="13"/>
                  <a:pt x="73" y="13"/>
                </a:cubicBezTo>
                <a:cubicBezTo>
                  <a:pt x="73" y="13"/>
                  <a:pt x="73" y="13"/>
                  <a:pt x="73" y="13"/>
                </a:cubicBezTo>
                <a:cubicBezTo>
                  <a:pt x="73" y="12"/>
                  <a:pt x="73" y="12"/>
                  <a:pt x="73" y="12"/>
                </a:cubicBezTo>
                <a:cubicBezTo>
                  <a:pt x="73" y="12"/>
                  <a:pt x="73" y="12"/>
                  <a:pt x="73" y="12"/>
                </a:cubicBezTo>
                <a:cubicBezTo>
                  <a:pt x="72" y="11"/>
                  <a:pt x="72" y="10"/>
                  <a:pt x="72" y="10"/>
                </a:cubicBezTo>
                <a:cubicBezTo>
                  <a:pt x="71" y="9"/>
                  <a:pt x="71" y="9"/>
                  <a:pt x="71" y="9"/>
                </a:cubicBezTo>
                <a:cubicBezTo>
                  <a:pt x="70" y="8"/>
                  <a:pt x="70" y="8"/>
                  <a:pt x="70" y="8"/>
                </a:cubicBezTo>
                <a:cubicBezTo>
                  <a:pt x="70" y="7"/>
                  <a:pt x="69" y="7"/>
                  <a:pt x="69" y="6"/>
                </a:cubicBezTo>
                <a:cubicBezTo>
                  <a:pt x="68" y="5"/>
                  <a:pt x="68" y="5"/>
                  <a:pt x="68" y="5"/>
                </a:cubicBezTo>
                <a:cubicBezTo>
                  <a:pt x="67" y="5"/>
                  <a:pt x="67" y="5"/>
                  <a:pt x="67" y="5"/>
                </a:cubicBezTo>
                <a:cubicBezTo>
                  <a:pt x="67" y="5"/>
                  <a:pt x="67" y="5"/>
                  <a:pt x="67" y="5"/>
                </a:cubicBezTo>
                <a:cubicBezTo>
                  <a:pt x="67" y="5"/>
                  <a:pt x="67" y="5"/>
                  <a:pt x="67" y="5"/>
                </a:cubicBezTo>
                <a:cubicBezTo>
                  <a:pt x="66" y="4"/>
                  <a:pt x="66" y="4"/>
                  <a:pt x="66" y="4"/>
                </a:cubicBezTo>
                <a:cubicBezTo>
                  <a:pt x="63" y="2"/>
                  <a:pt x="59" y="0"/>
                  <a:pt x="54" y="0"/>
                </a:cubicBezTo>
                <a:cubicBezTo>
                  <a:pt x="53" y="0"/>
                  <a:pt x="52" y="0"/>
                  <a:pt x="51" y="0"/>
                </a:cubicBezTo>
                <a:cubicBezTo>
                  <a:pt x="51" y="0"/>
                  <a:pt x="51" y="0"/>
                  <a:pt x="51" y="0"/>
                </a:cubicBezTo>
                <a:cubicBezTo>
                  <a:pt x="48" y="1"/>
                  <a:pt x="46" y="1"/>
                  <a:pt x="44" y="3"/>
                </a:cubicBezTo>
                <a:cubicBezTo>
                  <a:pt x="43" y="3"/>
                  <a:pt x="43" y="3"/>
                  <a:pt x="43" y="3"/>
                </a:cubicBezTo>
                <a:cubicBezTo>
                  <a:pt x="43" y="3"/>
                  <a:pt x="43" y="3"/>
                  <a:pt x="43" y="3"/>
                </a:cubicBezTo>
                <a:cubicBezTo>
                  <a:pt x="37" y="7"/>
                  <a:pt x="34" y="13"/>
                  <a:pt x="33" y="19"/>
                </a:cubicBezTo>
                <a:cubicBezTo>
                  <a:pt x="33" y="20"/>
                  <a:pt x="33" y="20"/>
                  <a:pt x="33" y="20"/>
                </a:cubicBezTo>
                <a:cubicBezTo>
                  <a:pt x="33" y="25"/>
                  <a:pt x="34" y="31"/>
                  <a:pt x="40" y="36"/>
                </a:cubicBezTo>
                <a:cubicBezTo>
                  <a:pt x="40" y="36"/>
                  <a:pt x="40" y="36"/>
                  <a:pt x="40" y="36"/>
                </a:cubicBezTo>
                <a:cubicBezTo>
                  <a:pt x="41" y="38"/>
                  <a:pt x="43" y="39"/>
                  <a:pt x="44" y="39"/>
                </a:cubicBezTo>
                <a:cubicBezTo>
                  <a:pt x="47" y="41"/>
                  <a:pt x="50" y="42"/>
                  <a:pt x="54" y="42"/>
                </a:cubicBezTo>
                <a:cubicBezTo>
                  <a:pt x="58" y="42"/>
                  <a:pt x="61" y="41"/>
                  <a:pt x="64" y="39"/>
                </a:cubicBezTo>
                <a:cubicBezTo>
                  <a:pt x="64" y="39"/>
                  <a:pt x="64" y="39"/>
                  <a:pt x="64" y="39"/>
                </a:cubicBezTo>
                <a:cubicBezTo>
                  <a:pt x="65" y="39"/>
                  <a:pt x="67" y="38"/>
                  <a:pt x="68" y="37"/>
                </a:cubicBezTo>
                <a:cubicBezTo>
                  <a:pt x="69" y="36"/>
                  <a:pt x="69" y="36"/>
                  <a:pt x="69" y="36"/>
                </a:cubicBezTo>
                <a:cubicBezTo>
                  <a:pt x="69" y="35"/>
                  <a:pt x="70" y="34"/>
                  <a:pt x="71" y="34"/>
                </a:cubicBezTo>
                <a:lnTo>
                  <a:pt x="71" y="33"/>
                </a:lnTo>
                <a:close/>
                <a:moveTo>
                  <a:pt x="0" y="138"/>
                </a:moveTo>
                <a:cubicBezTo>
                  <a:pt x="0" y="145"/>
                  <a:pt x="6" y="150"/>
                  <a:pt x="12" y="146"/>
                </a:cubicBezTo>
                <a:cubicBezTo>
                  <a:pt x="16" y="143"/>
                  <a:pt x="16" y="139"/>
                  <a:pt x="17" y="135"/>
                </a:cubicBezTo>
                <a:cubicBezTo>
                  <a:pt x="18" y="129"/>
                  <a:pt x="25" y="84"/>
                  <a:pt x="25" y="80"/>
                </a:cubicBezTo>
                <a:cubicBezTo>
                  <a:pt x="26" y="80"/>
                  <a:pt x="26" y="80"/>
                  <a:pt x="26" y="80"/>
                </a:cubicBezTo>
                <a:cubicBezTo>
                  <a:pt x="26" y="134"/>
                  <a:pt x="25" y="190"/>
                  <a:pt x="26" y="244"/>
                </a:cubicBezTo>
                <a:cubicBezTo>
                  <a:pt x="26" y="260"/>
                  <a:pt x="49" y="261"/>
                  <a:pt x="49" y="243"/>
                </a:cubicBezTo>
                <a:cubicBezTo>
                  <a:pt x="49" y="146"/>
                  <a:pt x="49" y="146"/>
                  <a:pt x="49" y="146"/>
                </a:cubicBezTo>
                <a:cubicBezTo>
                  <a:pt x="59" y="146"/>
                  <a:pt x="59" y="146"/>
                  <a:pt x="59" y="146"/>
                </a:cubicBezTo>
                <a:cubicBezTo>
                  <a:pt x="59" y="179"/>
                  <a:pt x="59" y="212"/>
                  <a:pt x="59" y="244"/>
                </a:cubicBezTo>
                <a:cubicBezTo>
                  <a:pt x="59" y="260"/>
                  <a:pt x="82" y="261"/>
                  <a:pt x="83" y="244"/>
                </a:cubicBezTo>
                <a:cubicBezTo>
                  <a:pt x="83" y="244"/>
                  <a:pt x="83" y="244"/>
                  <a:pt x="83" y="244"/>
                </a:cubicBezTo>
                <a:cubicBezTo>
                  <a:pt x="83" y="243"/>
                  <a:pt x="83" y="243"/>
                  <a:pt x="83" y="243"/>
                </a:cubicBezTo>
                <a:cubicBezTo>
                  <a:pt x="83" y="243"/>
                  <a:pt x="83" y="243"/>
                  <a:pt x="83" y="243"/>
                </a:cubicBezTo>
                <a:cubicBezTo>
                  <a:pt x="83" y="243"/>
                  <a:pt x="83" y="207"/>
                  <a:pt x="83" y="167"/>
                </a:cubicBezTo>
                <a:cubicBezTo>
                  <a:pt x="83" y="146"/>
                  <a:pt x="83" y="146"/>
                  <a:pt x="83" y="146"/>
                </a:cubicBezTo>
                <a:cubicBezTo>
                  <a:pt x="83" y="146"/>
                  <a:pt x="83" y="146"/>
                  <a:pt x="83" y="146"/>
                </a:cubicBezTo>
                <a:cubicBezTo>
                  <a:pt x="83" y="80"/>
                  <a:pt x="83" y="80"/>
                  <a:pt x="83" y="80"/>
                </a:cubicBezTo>
                <a:cubicBezTo>
                  <a:pt x="83" y="80"/>
                  <a:pt x="83" y="80"/>
                  <a:pt x="83" y="80"/>
                </a:cubicBezTo>
                <a:cubicBezTo>
                  <a:pt x="83" y="84"/>
                  <a:pt x="91" y="129"/>
                  <a:pt x="92" y="135"/>
                </a:cubicBezTo>
                <a:cubicBezTo>
                  <a:pt x="92" y="139"/>
                  <a:pt x="92" y="143"/>
                  <a:pt x="96" y="146"/>
                </a:cubicBezTo>
                <a:cubicBezTo>
                  <a:pt x="102" y="150"/>
                  <a:pt x="109" y="145"/>
                  <a:pt x="109" y="138"/>
                </a:cubicBezTo>
                <a:cubicBezTo>
                  <a:pt x="98" y="70"/>
                  <a:pt x="98" y="70"/>
                  <a:pt x="98" y="70"/>
                </a:cubicBezTo>
                <a:cubicBezTo>
                  <a:pt x="95" y="56"/>
                  <a:pt x="89" y="46"/>
                  <a:pt x="74" y="46"/>
                </a:cubicBezTo>
                <a:cubicBezTo>
                  <a:pt x="35" y="46"/>
                  <a:pt x="35" y="46"/>
                  <a:pt x="35" y="46"/>
                </a:cubicBezTo>
                <a:cubicBezTo>
                  <a:pt x="19" y="46"/>
                  <a:pt x="13" y="56"/>
                  <a:pt x="10" y="70"/>
                </a:cubicBezTo>
                <a:lnTo>
                  <a:pt x="0" y="138"/>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20" name="Freeform 127"/>
          <p:cNvSpPr>
            <a:spLocks noEditPoints="1"/>
          </p:cNvSpPr>
          <p:nvPr/>
        </p:nvSpPr>
        <p:spPr bwMode="auto">
          <a:xfrm>
            <a:off x="8426451" y="4248150"/>
            <a:ext cx="344488" cy="828675"/>
          </a:xfrm>
          <a:custGeom>
            <a:avLst/>
            <a:gdLst>
              <a:gd name="T0" fmla="*/ 72 w 109"/>
              <a:gd name="T1" fmla="*/ 33 h 261"/>
              <a:gd name="T2" fmla="*/ 75 w 109"/>
              <a:gd name="T3" fmla="*/ 19 h 261"/>
              <a:gd name="T4" fmla="*/ 74 w 109"/>
              <a:gd name="T5" fmla="*/ 14 h 261"/>
              <a:gd name="T6" fmla="*/ 74 w 109"/>
              <a:gd name="T7" fmla="*/ 13 h 261"/>
              <a:gd name="T8" fmla="*/ 73 w 109"/>
              <a:gd name="T9" fmla="*/ 13 h 261"/>
              <a:gd name="T10" fmla="*/ 73 w 109"/>
              <a:gd name="T11" fmla="*/ 12 h 261"/>
              <a:gd name="T12" fmla="*/ 73 w 109"/>
              <a:gd name="T13" fmla="*/ 12 h 261"/>
              <a:gd name="T14" fmla="*/ 72 w 109"/>
              <a:gd name="T15" fmla="*/ 10 h 261"/>
              <a:gd name="T16" fmla="*/ 71 w 109"/>
              <a:gd name="T17" fmla="*/ 9 h 261"/>
              <a:gd name="T18" fmla="*/ 70 w 109"/>
              <a:gd name="T19" fmla="*/ 8 h 261"/>
              <a:gd name="T20" fmla="*/ 69 w 109"/>
              <a:gd name="T21" fmla="*/ 6 h 261"/>
              <a:gd name="T22" fmla="*/ 68 w 109"/>
              <a:gd name="T23" fmla="*/ 5 h 261"/>
              <a:gd name="T24" fmla="*/ 67 w 109"/>
              <a:gd name="T25" fmla="*/ 5 h 261"/>
              <a:gd name="T26" fmla="*/ 67 w 109"/>
              <a:gd name="T27" fmla="*/ 5 h 261"/>
              <a:gd name="T28" fmla="*/ 67 w 109"/>
              <a:gd name="T29" fmla="*/ 5 h 261"/>
              <a:gd name="T30" fmla="*/ 67 w 109"/>
              <a:gd name="T31" fmla="*/ 4 h 261"/>
              <a:gd name="T32" fmla="*/ 54 w 109"/>
              <a:gd name="T33" fmla="*/ 0 h 261"/>
              <a:gd name="T34" fmla="*/ 51 w 109"/>
              <a:gd name="T35" fmla="*/ 0 h 261"/>
              <a:gd name="T36" fmla="*/ 51 w 109"/>
              <a:gd name="T37" fmla="*/ 0 h 261"/>
              <a:gd name="T38" fmla="*/ 44 w 109"/>
              <a:gd name="T39" fmla="*/ 3 h 261"/>
              <a:gd name="T40" fmla="*/ 43 w 109"/>
              <a:gd name="T41" fmla="*/ 3 h 261"/>
              <a:gd name="T42" fmla="*/ 43 w 109"/>
              <a:gd name="T43" fmla="*/ 3 h 261"/>
              <a:gd name="T44" fmla="*/ 33 w 109"/>
              <a:gd name="T45" fmla="*/ 19 h 261"/>
              <a:gd name="T46" fmla="*/ 33 w 109"/>
              <a:gd name="T47" fmla="*/ 20 h 261"/>
              <a:gd name="T48" fmla="*/ 40 w 109"/>
              <a:gd name="T49" fmla="*/ 36 h 261"/>
              <a:gd name="T50" fmla="*/ 40 w 109"/>
              <a:gd name="T51" fmla="*/ 36 h 261"/>
              <a:gd name="T52" fmla="*/ 44 w 109"/>
              <a:gd name="T53" fmla="*/ 39 h 261"/>
              <a:gd name="T54" fmla="*/ 54 w 109"/>
              <a:gd name="T55" fmla="*/ 42 h 261"/>
              <a:gd name="T56" fmla="*/ 64 w 109"/>
              <a:gd name="T57" fmla="*/ 39 h 261"/>
              <a:gd name="T58" fmla="*/ 64 w 109"/>
              <a:gd name="T59" fmla="*/ 39 h 261"/>
              <a:gd name="T60" fmla="*/ 68 w 109"/>
              <a:gd name="T61" fmla="*/ 37 h 261"/>
              <a:gd name="T62" fmla="*/ 69 w 109"/>
              <a:gd name="T63" fmla="*/ 36 h 261"/>
              <a:gd name="T64" fmla="*/ 71 w 109"/>
              <a:gd name="T65" fmla="*/ 34 h 261"/>
              <a:gd name="T66" fmla="*/ 72 w 109"/>
              <a:gd name="T67" fmla="*/ 33 h 261"/>
              <a:gd name="T68" fmla="*/ 0 w 109"/>
              <a:gd name="T69" fmla="*/ 138 h 261"/>
              <a:gd name="T70" fmla="*/ 12 w 109"/>
              <a:gd name="T71" fmla="*/ 146 h 261"/>
              <a:gd name="T72" fmla="*/ 17 w 109"/>
              <a:gd name="T73" fmla="*/ 135 h 261"/>
              <a:gd name="T74" fmla="*/ 25 w 109"/>
              <a:gd name="T75" fmla="*/ 80 h 261"/>
              <a:gd name="T76" fmla="*/ 26 w 109"/>
              <a:gd name="T77" fmla="*/ 80 h 261"/>
              <a:gd name="T78" fmla="*/ 26 w 109"/>
              <a:gd name="T79" fmla="*/ 244 h 261"/>
              <a:gd name="T80" fmla="*/ 50 w 109"/>
              <a:gd name="T81" fmla="*/ 243 h 261"/>
              <a:gd name="T82" fmla="*/ 50 w 109"/>
              <a:gd name="T83" fmla="*/ 146 h 261"/>
              <a:gd name="T84" fmla="*/ 59 w 109"/>
              <a:gd name="T85" fmla="*/ 146 h 261"/>
              <a:gd name="T86" fmla="*/ 59 w 109"/>
              <a:gd name="T87" fmla="*/ 244 h 261"/>
              <a:gd name="T88" fmla="*/ 83 w 109"/>
              <a:gd name="T89" fmla="*/ 244 h 261"/>
              <a:gd name="T90" fmla="*/ 83 w 109"/>
              <a:gd name="T91" fmla="*/ 244 h 261"/>
              <a:gd name="T92" fmla="*/ 83 w 109"/>
              <a:gd name="T93" fmla="*/ 243 h 261"/>
              <a:gd name="T94" fmla="*/ 83 w 109"/>
              <a:gd name="T95" fmla="*/ 243 h 261"/>
              <a:gd name="T96" fmla="*/ 83 w 109"/>
              <a:gd name="T97" fmla="*/ 167 h 261"/>
              <a:gd name="T98" fmla="*/ 83 w 109"/>
              <a:gd name="T99" fmla="*/ 146 h 261"/>
              <a:gd name="T100" fmla="*/ 83 w 109"/>
              <a:gd name="T101" fmla="*/ 146 h 261"/>
              <a:gd name="T102" fmla="*/ 83 w 109"/>
              <a:gd name="T103" fmla="*/ 80 h 261"/>
              <a:gd name="T104" fmla="*/ 83 w 109"/>
              <a:gd name="T105" fmla="*/ 80 h 261"/>
              <a:gd name="T106" fmla="*/ 92 w 109"/>
              <a:gd name="T107" fmla="*/ 135 h 261"/>
              <a:gd name="T108" fmla="*/ 96 w 109"/>
              <a:gd name="T109" fmla="*/ 146 h 261"/>
              <a:gd name="T110" fmla="*/ 109 w 109"/>
              <a:gd name="T111" fmla="*/ 138 h 261"/>
              <a:gd name="T112" fmla="*/ 98 w 109"/>
              <a:gd name="T113" fmla="*/ 70 h 261"/>
              <a:gd name="T114" fmla="*/ 74 w 109"/>
              <a:gd name="T115" fmla="*/ 46 h 261"/>
              <a:gd name="T116" fmla="*/ 35 w 109"/>
              <a:gd name="T117" fmla="*/ 46 h 261"/>
              <a:gd name="T118" fmla="*/ 10 w 109"/>
              <a:gd name="T119" fmla="*/ 70 h 261"/>
              <a:gd name="T120" fmla="*/ 0 w 109"/>
              <a:gd name="T121" fmla="*/ 13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 h="261">
                <a:moveTo>
                  <a:pt x="72" y="33"/>
                </a:moveTo>
                <a:cubicBezTo>
                  <a:pt x="75" y="28"/>
                  <a:pt x="76" y="24"/>
                  <a:pt x="75" y="19"/>
                </a:cubicBezTo>
                <a:cubicBezTo>
                  <a:pt x="75" y="17"/>
                  <a:pt x="74" y="15"/>
                  <a:pt x="74" y="14"/>
                </a:cubicBezTo>
                <a:cubicBezTo>
                  <a:pt x="74" y="13"/>
                  <a:pt x="74" y="13"/>
                  <a:pt x="74" y="13"/>
                </a:cubicBezTo>
                <a:cubicBezTo>
                  <a:pt x="73" y="13"/>
                  <a:pt x="73" y="13"/>
                  <a:pt x="73" y="13"/>
                </a:cubicBezTo>
                <a:cubicBezTo>
                  <a:pt x="73" y="12"/>
                  <a:pt x="73" y="12"/>
                  <a:pt x="73" y="12"/>
                </a:cubicBezTo>
                <a:cubicBezTo>
                  <a:pt x="73" y="12"/>
                  <a:pt x="73" y="12"/>
                  <a:pt x="73" y="12"/>
                </a:cubicBezTo>
                <a:cubicBezTo>
                  <a:pt x="73" y="11"/>
                  <a:pt x="72" y="10"/>
                  <a:pt x="72" y="10"/>
                </a:cubicBezTo>
                <a:cubicBezTo>
                  <a:pt x="71" y="9"/>
                  <a:pt x="71" y="9"/>
                  <a:pt x="71" y="9"/>
                </a:cubicBezTo>
                <a:cubicBezTo>
                  <a:pt x="70" y="8"/>
                  <a:pt x="70" y="8"/>
                  <a:pt x="70" y="8"/>
                </a:cubicBezTo>
                <a:cubicBezTo>
                  <a:pt x="70" y="7"/>
                  <a:pt x="69" y="7"/>
                  <a:pt x="69" y="6"/>
                </a:cubicBezTo>
                <a:cubicBezTo>
                  <a:pt x="68" y="5"/>
                  <a:pt x="68" y="5"/>
                  <a:pt x="68" y="5"/>
                </a:cubicBezTo>
                <a:cubicBezTo>
                  <a:pt x="67" y="5"/>
                  <a:pt x="67" y="5"/>
                  <a:pt x="67" y="5"/>
                </a:cubicBezTo>
                <a:cubicBezTo>
                  <a:pt x="67" y="5"/>
                  <a:pt x="67" y="5"/>
                  <a:pt x="67" y="5"/>
                </a:cubicBezTo>
                <a:cubicBezTo>
                  <a:pt x="67" y="5"/>
                  <a:pt x="67" y="5"/>
                  <a:pt x="67" y="5"/>
                </a:cubicBezTo>
                <a:cubicBezTo>
                  <a:pt x="67" y="4"/>
                  <a:pt x="67" y="4"/>
                  <a:pt x="67" y="4"/>
                </a:cubicBezTo>
                <a:cubicBezTo>
                  <a:pt x="63" y="2"/>
                  <a:pt x="59" y="0"/>
                  <a:pt x="54" y="0"/>
                </a:cubicBezTo>
                <a:cubicBezTo>
                  <a:pt x="53" y="0"/>
                  <a:pt x="52" y="0"/>
                  <a:pt x="51" y="0"/>
                </a:cubicBezTo>
                <a:cubicBezTo>
                  <a:pt x="51" y="0"/>
                  <a:pt x="51" y="0"/>
                  <a:pt x="51" y="0"/>
                </a:cubicBezTo>
                <a:cubicBezTo>
                  <a:pt x="49" y="1"/>
                  <a:pt x="46" y="1"/>
                  <a:pt x="44" y="3"/>
                </a:cubicBezTo>
                <a:cubicBezTo>
                  <a:pt x="43" y="3"/>
                  <a:pt x="43" y="3"/>
                  <a:pt x="43" y="3"/>
                </a:cubicBezTo>
                <a:cubicBezTo>
                  <a:pt x="43" y="3"/>
                  <a:pt x="43" y="3"/>
                  <a:pt x="43" y="3"/>
                </a:cubicBezTo>
                <a:cubicBezTo>
                  <a:pt x="37" y="7"/>
                  <a:pt x="34" y="13"/>
                  <a:pt x="33" y="19"/>
                </a:cubicBezTo>
                <a:cubicBezTo>
                  <a:pt x="33" y="20"/>
                  <a:pt x="33" y="20"/>
                  <a:pt x="33" y="20"/>
                </a:cubicBezTo>
                <a:cubicBezTo>
                  <a:pt x="33" y="25"/>
                  <a:pt x="35" y="31"/>
                  <a:pt x="40" y="36"/>
                </a:cubicBezTo>
                <a:cubicBezTo>
                  <a:pt x="40" y="36"/>
                  <a:pt x="40" y="36"/>
                  <a:pt x="40" y="36"/>
                </a:cubicBezTo>
                <a:cubicBezTo>
                  <a:pt x="41" y="38"/>
                  <a:pt x="43" y="39"/>
                  <a:pt x="44" y="39"/>
                </a:cubicBezTo>
                <a:cubicBezTo>
                  <a:pt x="47" y="41"/>
                  <a:pt x="51" y="42"/>
                  <a:pt x="54" y="42"/>
                </a:cubicBezTo>
                <a:cubicBezTo>
                  <a:pt x="58" y="42"/>
                  <a:pt x="61" y="41"/>
                  <a:pt x="64" y="39"/>
                </a:cubicBezTo>
                <a:cubicBezTo>
                  <a:pt x="64" y="39"/>
                  <a:pt x="64" y="39"/>
                  <a:pt x="64" y="39"/>
                </a:cubicBezTo>
                <a:cubicBezTo>
                  <a:pt x="65" y="39"/>
                  <a:pt x="67" y="38"/>
                  <a:pt x="68" y="37"/>
                </a:cubicBezTo>
                <a:cubicBezTo>
                  <a:pt x="69" y="36"/>
                  <a:pt x="69" y="36"/>
                  <a:pt x="69" y="36"/>
                </a:cubicBezTo>
                <a:cubicBezTo>
                  <a:pt x="70" y="35"/>
                  <a:pt x="70" y="34"/>
                  <a:pt x="71" y="34"/>
                </a:cubicBezTo>
                <a:lnTo>
                  <a:pt x="72" y="33"/>
                </a:lnTo>
                <a:close/>
                <a:moveTo>
                  <a:pt x="0" y="138"/>
                </a:moveTo>
                <a:cubicBezTo>
                  <a:pt x="0" y="145"/>
                  <a:pt x="6" y="150"/>
                  <a:pt x="12" y="146"/>
                </a:cubicBezTo>
                <a:cubicBezTo>
                  <a:pt x="16" y="143"/>
                  <a:pt x="16" y="139"/>
                  <a:pt x="17" y="135"/>
                </a:cubicBezTo>
                <a:cubicBezTo>
                  <a:pt x="18" y="129"/>
                  <a:pt x="25" y="84"/>
                  <a:pt x="25" y="80"/>
                </a:cubicBezTo>
                <a:cubicBezTo>
                  <a:pt x="26" y="80"/>
                  <a:pt x="26" y="80"/>
                  <a:pt x="26" y="80"/>
                </a:cubicBezTo>
                <a:cubicBezTo>
                  <a:pt x="26" y="134"/>
                  <a:pt x="25" y="190"/>
                  <a:pt x="26" y="244"/>
                </a:cubicBezTo>
                <a:cubicBezTo>
                  <a:pt x="26" y="260"/>
                  <a:pt x="50" y="261"/>
                  <a:pt x="50" y="243"/>
                </a:cubicBezTo>
                <a:cubicBezTo>
                  <a:pt x="50" y="146"/>
                  <a:pt x="50" y="146"/>
                  <a:pt x="50" y="146"/>
                </a:cubicBezTo>
                <a:cubicBezTo>
                  <a:pt x="59" y="146"/>
                  <a:pt x="59" y="146"/>
                  <a:pt x="59" y="146"/>
                </a:cubicBezTo>
                <a:cubicBezTo>
                  <a:pt x="59" y="179"/>
                  <a:pt x="59" y="212"/>
                  <a:pt x="59" y="244"/>
                </a:cubicBezTo>
                <a:cubicBezTo>
                  <a:pt x="59" y="260"/>
                  <a:pt x="82" y="261"/>
                  <a:pt x="83" y="244"/>
                </a:cubicBezTo>
                <a:cubicBezTo>
                  <a:pt x="83" y="244"/>
                  <a:pt x="83" y="244"/>
                  <a:pt x="83" y="244"/>
                </a:cubicBezTo>
                <a:cubicBezTo>
                  <a:pt x="83" y="243"/>
                  <a:pt x="83" y="243"/>
                  <a:pt x="83" y="243"/>
                </a:cubicBezTo>
                <a:cubicBezTo>
                  <a:pt x="83" y="243"/>
                  <a:pt x="83" y="243"/>
                  <a:pt x="83" y="243"/>
                </a:cubicBezTo>
                <a:cubicBezTo>
                  <a:pt x="83" y="243"/>
                  <a:pt x="83" y="207"/>
                  <a:pt x="83" y="167"/>
                </a:cubicBezTo>
                <a:cubicBezTo>
                  <a:pt x="83" y="146"/>
                  <a:pt x="83" y="146"/>
                  <a:pt x="83" y="146"/>
                </a:cubicBezTo>
                <a:cubicBezTo>
                  <a:pt x="83" y="146"/>
                  <a:pt x="83" y="146"/>
                  <a:pt x="83" y="146"/>
                </a:cubicBezTo>
                <a:cubicBezTo>
                  <a:pt x="83" y="80"/>
                  <a:pt x="83" y="80"/>
                  <a:pt x="83" y="80"/>
                </a:cubicBezTo>
                <a:cubicBezTo>
                  <a:pt x="83" y="80"/>
                  <a:pt x="83" y="80"/>
                  <a:pt x="83" y="80"/>
                </a:cubicBezTo>
                <a:cubicBezTo>
                  <a:pt x="83" y="84"/>
                  <a:pt x="91" y="129"/>
                  <a:pt x="92" y="135"/>
                </a:cubicBezTo>
                <a:cubicBezTo>
                  <a:pt x="93" y="139"/>
                  <a:pt x="92" y="143"/>
                  <a:pt x="96" y="146"/>
                </a:cubicBezTo>
                <a:cubicBezTo>
                  <a:pt x="103" y="150"/>
                  <a:pt x="109" y="145"/>
                  <a:pt x="109" y="138"/>
                </a:cubicBezTo>
                <a:cubicBezTo>
                  <a:pt x="98" y="70"/>
                  <a:pt x="98" y="70"/>
                  <a:pt x="98" y="70"/>
                </a:cubicBezTo>
                <a:cubicBezTo>
                  <a:pt x="95" y="56"/>
                  <a:pt x="89" y="46"/>
                  <a:pt x="74" y="46"/>
                </a:cubicBezTo>
                <a:cubicBezTo>
                  <a:pt x="35" y="46"/>
                  <a:pt x="35" y="46"/>
                  <a:pt x="35" y="46"/>
                </a:cubicBezTo>
                <a:cubicBezTo>
                  <a:pt x="19" y="46"/>
                  <a:pt x="13" y="56"/>
                  <a:pt x="10" y="70"/>
                </a:cubicBezTo>
                <a:lnTo>
                  <a:pt x="0" y="138"/>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21" name="Freeform 128"/>
          <p:cNvSpPr>
            <a:spLocks noEditPoints="1"/>
          </p:cNvSpPr>
          <p:nvPr/>
        </p:nvSpPr>
        <p:spPr bwMode="auto">
          <a:xfrm>
            <a:off x="7800976" y="4248150"/>
            <a:ext cx="346075" cy="828675"/>
          </a:xfrm>
          <a:custGeom>
            <a:avLst/>
            <a:gdLst>
              <a:gd name="T0" fmla="*/ 72 w 109"/>
              <a:gd name="T1" fmla="*/ 33 h 261"/>
              <a:gd name="T2" fmla="*/ 75 w 109"/>
              <a:gd name="T3" fmla="*/ 19 h 261"/>
              <a:gd name="T4" fmla="*/ 74 w 109"/>
              <a:gd name="T5" fmla="*/ 14 h 261"/>
              <a:gd name="T6" fmla="*/ 74 w 109"/>
              <a:gd name="T7" fmla="*/ 13 h 261"/>
              <a:gd name="T8" fmla="*/ 73 w 109"/>
              <a:gd name="T9" fmla="*/ 13 h 261"/>
              <a:gd name="T10" fmla="*/ 73 w 109"/>
              <a:gd name="T11" fmla="*/ 12 h 261"/>
              <a:gd name="T12" fmla="*/ 73 w 109"/>
              <a:gd name="T13" fmla="*/ 12 h 261"/>
              <a:gd name="T14" fmla="*/ 72 w 109"/>
              <a:gd name="T15" fmla="*/ 10 h 261"/>
              <a:gd name="T16" fmla="*/ 71 w 109"/>
              <a:gd name="T17" fmla="*/ 9 h 261"/>
              <a:gd name="T18" fmla="*/ 70 w 109"/>
              <a:gd name="T19" fmla="*/ 8 h 261"/>
              <a:gd name="T20" fmla="*/ 69 w 109"/>
              <a:gd name="T21" fmla="*/ 6 h 261"/>
              <a:gd name="T22" fmla="*/ 68 w 109"/>
              <a:gd name="T23" fmla="*/ 5 h 261"/>
              <a:gd name="T24" fmla="*/ 67 w 109"/>
              <a:gd name="T25" fmla="*/ 5 h 261"/>
              <a:gd name="T26" fmla="*/ 67 w 109"/>
              <a:gd name="T27" fmla="*/ 5 h 261"/>
              <a:gd name="T28" fmla="*/ 67 w 109"/>
              <a:gd name="T29" fmla="*/ 5 h 261"/>
              <a:gd name="T30" fmla="*/ 67 w 109"/>
              <a:gd name="T31" fmla="*/ 4 h 261"/>
              <a:gd name="T32" fmla="*/ 54 w 109"/>
              <a:gd name="T33" fmla="*/ 0 h 261"/>
              <a:gd name="T34" fmla="*/ 51 w 109"/>
              <a:gd name="T35" fmla="*/ 0 h 261"/>
              <a:gd name="T36" fmla="*/ 51 w 109"/>
              <a:gd name="T37" fmla="*/ 0 h 261"/>
              <a:gd name="T38" fmla="*/ 44 w 109"/>
              <a:gd name="T39" fmla="*/ 3 h 261"/>
              <a:gd name="T40" fmla="*/ 43 w 109"/>
              <a:gd name="T41" fmla="*/ 3 h 261"/>
              <a:gd name="T42" fmla="*/ 43 w 109"/>
              <a:gd name="T43" fmla="*/ 3 h 261"/>
              <a:gd name="T44" fmla="*/ 33 w 109"/>
              <a:gd name="T45" fmla="*/ 19 h 261"/>
              <a:gd name="T46" fmla="*/ 33 w 109"/>
              <a:gd name="T47" fmla="*/ 20 h 261"/>
              <a:gd name="T48" fmla="*/ 40 w 109"/>
              <a:gd name="T49" fmla="*/ 36 h 261"/>
              <a:gd name="T50" fmla="*/ 40 w 109"/>
              <a:gd name="T51" fmla="*/ 36 h 261"/>
              <a:gd name="T52" fmla="*/ 45 w 109"/>
              <a:gd name="T53" fmla="*/ 39 h 261"/>
              <a:gd name="T54" fmla="*/ 54 w 109"/>
              <a:gd name="T55" fmla="*/ 42 h 261"/>
              <a:gd name="T56" fmla="*/ 64 w 109"/>
              <a:gd name="T57" fmla="*/ 39 h 261"/>
              <a:gd name="T58" fmla="*/ 64 w 109"/>
              <a:gd name="T59" fmla="*/ 39 h 261"/>
              <a:gd name="T60" fmla="*/ 68 w 109"/>
              <a:gd name="T61" fmla="*/ 37 h 261"/>
              <a:gd name="T62" fmla="*/ 69 w 109"/>
              <a:gd name="T63" fmla="*/ 36 h 261"/>
              <a:gd name="T64" fmla="*/ 71 w 109"/>
              <a:gd name="T65" fmla="*/ 34 h 261"/>
              <a:gd name="T66" fmla="*/ 72 w 109"/>
              <a:gd name="T67" fmla="*/ 33 h 261"/>
              <a:gd name="T68" fmla="*/ 0 w 109"/>
              <a:gd name="T69" fmla="*/ 138 h 261"/>
              <a:gd name="T70" fmla="*/ 12 w 109"/>
              <a:gd name="T71" fmla="*/ 146 h 261"/>
              <a:gd name="T72" fmla="*/ 17 w 109"/>
              <a:gd name="T73" fmla="*/ 135 h 261"/>
              <a:gd name="T74" fmla="*/ 25 w 109"/>
              <a:gd name="T75" fmla="*/ 80 h 261"/>
              <a:gd name="T76" fmla="*/ 26 w 109"/>
              <a:gd name="T77" fmla="*/ 80 h 261"/>
              <a:gd name="T78" fmla="*/ 26 w 109"/>
              <a:gd name="T79" fmla="*/ 244 h 261"/>
              <a:gd name="T80" fmla="*/ 50 w 109"/>
              <a:gd name="T81" fmla="*/ 243 h 261"/>
              <a:gd name="T82" fmla="*/ 50 w 109"/>
              <a:gd name="T83" fmla="*/ 146 h 261"/>
              <a:gd name="T84" fmla="*/ 59 w 109"/>
              <a:gd name="T85" fmla="*/ 146 h 261"/>
              <a:gd name="T86" fmla="*/ 59 w 109"/>
              <a:gd name="T87" fmla="*/ 244 h 261"/>
              <a:gd name="T88" fmla="*/ 83 w 109"/>
              <a:gd name="T89" fmla="*/ 244 h 261"/>
              <a:gd name="T90" fmla="*/ 83 w 109"/>
              <a:gd name="T91" fmla="*/ 244 h 261"/>
              <a:gd name="T92" fmla="*/ 83 w 109"/>
              <a:gd name="T93" fmla="*/ 243 h 261"/>
              <a:gd name="T94" fmla="*/ 83 w 109"/>
              <a:gd name="T95" fmla="*/ 243 h 261"/>
              <a:gd name="T96" fmla="*/ 83 w 109"/>
              <a:gd name="T97" fmla="*/ 167 h 261"/>
              <a:gd name="T98" fmla="*/ 83 w 109"/>
              <a:gd name="T99" fmla="*/ 146 h 261"/>
              <a:gd name="T100" fmla="*/ 83 w 109"/>
              <a:gd name="T101" fmla="*/ 146 h 261"/>
              <a:gd name="T102" fmla="*/ 83 w 109"/>
              <a:gd name="T103" fmla="*/ 80 h 261"/>
              <a:gd name="T104" fmla="*/ 83 w 109"/>
              <a:gd name="T105" fmla="*/ 80 h 261"/>
              <a:gd name="T106" fmla="*/ 92 w 109"/>
              <a:gd name="T107" fmla="*/ 135 h 261"/>
              <a:gd name="T108" fmla="*/ 96 w 109"/>
              <a:gd name="T109" fmla="*/ 146 h 261"/>
              <a:gd name="T110" fmla="*/ 109 w 109"/>
              <a:gd name="T111" fmla="*/ 138 h 261"/>
              <a:gd name="T112" fmla="*/ 98 w 109"/>
              <a:gd name="T113" fmla="*/ 70 h 261"/>
              <a:gd name="T114" fmla="*/ 74 w 109"/>
              <a:gd name="T115" fmla="*/ 46 h 261"/>
              <a:gd name="T116" fmla="*/ 35 w 109"/>
              <a:gd name="T117" fmla="*/ 46 h 261"/>
              <a:gd name="T118" fmla="*/ 10 w 109"/>
              <a:gd name="T119" fmla="*/ 70 h 261"/>
              <a:gd name="T120" fmla="*/ 0 w 109"/>
              <a:gd name="T121" fmla="*/ 13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 h="261">
                <a:moveTo>
                  <a:pt x="72" y="33"/>
                </a:moveTo>
                <a:cubicBezTo>
                  <a:pt x="75" y="28"/>
                  <a:pt x="76" y="24"/>
                  <a:pt x="75" y="19"/>
                </a:cubicBezTo>
                <a:cubicBezTo>
                  <a:pt x="75" y="17"/>
                  <a:pt x="74" y="15"/>
                  <a:pt x="74" y="14"/>
                </a:cubicBezTo>
                <a:cubicBezTo>
                  <a:pt x="74" y="13"/>
                  <a:pt x="74" y="13"/>
                  <a:pt x="74" y="13"/>
                </a:cubicBezTo>
                <a:cubicBezTo>
                  <a:pt x="73" y="13"/>
                  <a:pt x="73" y="13"/>
                  <a:pt x="73" y="13"/>
                </a:cubicBezTo>
                <a:cubicBezTo>
                  <a:pt x="73" y="12"/>
                  <a:pt x="73" y="12"/>
                  <a:pt x="73" y="12"/>
                </a:cubicBezTo>
                <a:cubicBezTo>
                  <a:pt x="73" y="12"/>
                  <a:pt x="73" y="12"/>
                  <a:pt x="73" y="12"/>
                </a:cubicBezTo>
                <a:cubicBezTo>
                  <a:pt x="73" y="11"/>
                  <a:pt x="72" y="10"/>
                  <a:pt x="72" y="10"/>
                </a:cubicBezTo>
                <a:cubicBezTo>
                  <a:pt x="71" y="9"/>
                  <a:pt x="71" y="9"/>
                  <a:pt x="71" y="9"/>
                </a:cubicBezTo>
                <a:cubicBezTo>
                  <a:pt x="70" y="8"/>
                  <a:pt x="70" y="8"/>
                  <a:pt x="70" y="8"/>
                </a:cubicBezTo>
                <a:cubicBezTo>
                  <a:pt x="70" y="7"/>
                  <a:pt x="69" y="7"/>
                  <a:pt x="69" y="6"/>
                </a:cubicBezTo>
                <a:cubicBezTo>
                  <a:pt x="68" y="5"/>
                  <a:pt x="68" y="5"/>
                  <a:pt x="68" y="5"/>
                </a:cubicBezTo>
                <a:cubicBezTo>
                  <a:pt x="67" y="5"/>
                  <a:pt x="67" y="5"/>
                  <a:pt x="67" y="5"/>
                </a:cubicBezTo>
                <a:cubicBezTo>
                  <a:pt x="67" y="5"/>
                  <a:pt x="67" y="5"/>
                  <a:pt x="67" y="5"/>
                </a:cubicBezTo>
                <a:cubicBezTo>
                  <a:pt x="67" y="5"/>
                  <a:pt x="67" y="5"/>
                  <a:pt x="67" y="5"/>
                </a:cubicBezTo>
                <a:cubicBezTo>
                  <a:pt x="67" y="4"/>
                  <a:pt x="67" y="4"/>
                  <a:pt x="67" y="4"/>
                </a:cubicBezTo>
                <a:cubicBezTo>
                  <a:pt x="63" y="2"/>
                  <a:pt x="59" y="0"/>
                  <a:pt x="54" y="0"/>
                </a:cubicBezTo>
                <a:cubicBezTo>
                  <a:pt x="53" y="0"/>
                  <a:pt x="52" y="0"/>
                  <a:pt x="51" y="0"/>
                </a:cubicBezTo>
                <a:cubicBezTo>
                  <a:pt x="51" y="0"/>
                  <a:pt x="51" y="0"/>
                  <a:pt x="51" y="0"/>
                </a:cubicBezTo>
                <a:cubicBezTo>
                  <a:pt x="49" y="1"/>
                  <a:pt x="46" y="1"/>
                  <a:pt x="44" y="3"/>
                </a:cubicBezTo>
                <a:cubicBezTo>
                  <a:pt x="43" y="3"/>
                  <a:pt x="43" y="3"/>
                  <a:pt x="43" y="3"/>
                </a:cubicBezTo>
                <a:cubicBezTo>
                  <a:pt x="43" y="3"/>
                  <a:pt x="43" y="3"/>
                  <a:pt x="43" y="3"/>
                </a:cubicBezTo>
                <a:cubicBezTo>
                  <a:pt x="37" y="7"/>
                  <a:pt x="34" y="13"/>
                  <a:pt x="33" y="19"/>
                </a:cubicBezTo>
                <a:cubicBezTo>
                  <a:pt x="33" y="20"/>
                  <a:pt x="33" y="20"/>
                  <a:pt x="33" y="20"/>
                </a:cubicBezTo>
                <a:cubicBezTo>
                  <a:pt x="33" y="25"/>
                  <a:pt x="35" y="31"/>
                  <a:pt x="40" y="36"/>
                </a:cubicBezTo>
                <a:cubicBezTo>
                  <a:pt x="40" y="36"/>
                  <a:pt x="40" y="36"/>
                  <a:pt x="40" y="36"/>
                </a:cubicBezTo>
                <a:cubicBezTo>
                  <a:pt x="41" y="38"/>
                  <a:pt x="43" y="39"/>
                  <a:pt x="45" y="39"/>
                </a:cubicBezTo>
                <a:cubicBezTo>
                  <a:pt x="47" y="41"/>
                  <a:pt x="51" y="42"/>
                  <a:pt x="54" y="42"/>
                </a:cubicBezTo>
                <a:cubicBezTo>
                  <a:pt x="58" y="42"/>
                  <a:pt x="61" y="41"/>
                  <a:pt x="64" y="39"/>
                </a:cubicBezTo>
                <a:cubicBezTo>
                  <a:pt x="64" y="39"/>
                  <a:pt x="64" y="39"/>
                  <a:pt x="64" y="39"/>
                </a:cubicBezTo>
                <a:cubicBezTo>
                  <a:pt x="66" y="39"/>
                  <a:pt x="67" y="38"/>
                  <a:pt x="68" y="37"/>
                </a:cubicBezTo>
                <a:cubicBezTo>
                  <a:pt x="69" y="36"/>
                  <a:pt x="69" y="36"/>
                  <a:pt x="69" y="36"/>
                </a:cubicBezTo>
                <a:cubicBezTo>
                  <a:pt x="70" y="35"/>
                  <a:pt x="70" y="34"/>
                  <a:pt x="71" y="34"/>
                </a:cubicBezTo>
                <a:lnTo>
                  <a:pt x="72" y="33"/>
                </a:lnTo>
                <a:close/>
                <a:moveTo>
                  <a:pt x="0" y="138"/>
                </a:moveTo>
                <a:cubicBezTo>
                  <a:pt x="0" y="145"/>
                  <a:pt x="6" y="150"/>
                  <a:pt x="12" y="146"/>
                </a:cubicBezTo>
                <a:cubicBezTo>
                  <a:pt x="17" y="143"/>
                  <a:pt x="16" y="139"/>
                  <a:pt x="17" y="135"/>
                </a:cubicBezTo>
                <a:cubicBezTo>
                  <a:pt x="18" y="129"/>
                  <a:pt x="25" y="84"/>
                  <a:pt x="25" y="80"/>
                </a:cubicBezTo>
                <a:cubicBezTo>
                  <a:pt x="26" y="80"/>
                  <a:pt x="26" y="80"/>
                  <a:pt x="26" y="80"/>
                </a:cubicBezTo>
                <a:cubicBezTo>
                  <a:pt x="26" y="134"/>
                  <a:pt x="25" y="190"/>
                  <a:pt x="26" y="244"/>
                </a:cubicBezTo>
                <a:cubicBezTo>
                  <a:pt x="26" y="260"/>
                  <a:pt x="50" y="261"/>
                  <a:pt x="50" y="243"/>
                </a:cubicBezTo>
                <a:cubicBezTo>
                  <a:pt x="50" y="146"/>
                  <a:pt x="50" y="146"/>
                  <a:pt x="50" y="146"/>
                </a:cubicBezTo>
                <a:cubicBezTo>
                  <a:pt x="59" y="146"/>
                  <a:pt x="59" y="146"/>
                  <a:pt x="59" y="146"/>
                </a:cubicBezTo>
                <a:cubicBezTo>
                  <a:pt x="59" y="179"/>
                  <a:pt x="59" y="212"/>
                  <a:pt x="59" y="244"/>
                </a:cubicBezTo>
                <a:cubicBezTo>
                  <a:pt x="59" y="260"/>
                  <a:pt x="82" y="261"/>
                  <a:pt x="83" y="244"/>
                </a:cubicBezTo>
                <a:cubicBezTo>
                  <a:pt x="83" y="244"/>
                  <a:pt x="83" y="244"/>
                  <a:pt x="83" y="244"/>
                </a:cubicBezTo>
                <a:cubicBezTo>
                  <a:pt x="83" y="243"/>
                  <a:pt x="83" y="243"/>
                  <a:pt x="83" y="243"/>
                </a:cubicBezTo>
                <a:cubicBezTo>
                  <a:pt x="83" y="243"/>
                  <a:pt x="83" y="243"/>
                  <a:pt x="83" y="243"/>
                </a:cubicBezTo>
                <a:cubicBezTo>
                  <a:pt x="83" y="243"/>
                  <a:pt x="83" y="207"/>
                  <a:pt x="83" y="167"/>
                </a:cubicBezTo>
                <a:cubicBezTo>
                  <a:pt x="83" y="146"/>
                  <a:pt x="83" y="146"/>
                  <a:pt x="83" y="146"/>
                </a:cubicBezTo>
                <a:cubicBezTo>
                  <a:pt x="83" y="146"/>
                  <a:pt x="83" y="146"/>
                  <a:pt x="83" y="146"/>
                </a:cubicBezTo>
                <a:cubicBezTo>
                  <a:pt x="83" y="80"/>
                  <a:pt x="83" y="80"/>
                  <a:pt x="83" y="80"/>
                </a:cubicBezTo>
                <a:cubicBezTo>
                  <a:pt x="83" y="80"/>
                  <a:pt x="83" y="80"/>
                  <a:pt x="83" y="80"/>
                </a:cubicBezTo>
                <a:cubicBezTo>
                  <a:pt x="83" y="84"/>
                  <a:pt x="91" y="129"/>
                  <a:pt x="92" y="135"/>
                </a:cubicBezTo>
                <a:cubicBezTo>
                  <a:pt x="93" y="139"/>
                  <a:pt x="92" y="143"/>
                  <a:pt x="96" y="146"/>
                </a:cubicBezTo>
                <a:cubicBezTo>
                  <a:pt x="103" y="150"/>
                  <a:pt x="109" y="145"/>
                  <a:pt x="109" y="138"/>
                </a:cubicBezTo>
                <a:cubicBezTo>
                  <a:pt x="98" y="70"/>
                  <a:pt x="98" y="70"/>
                  <a:pt x="98" y="70"/>
                </a:cubicBezTo>
                <a:cubicBezTo>
                  <a:pt x="96" y="56"/>
                  <a:pt x="89" y="46"/>
                  <a:pt x="74" y="46"/>
                </a:cubicBezTo>
                <a:cubicBezTo>
                  <a:pt x="35" y="46"/>
                  <a:pt x="35" y="46"/>
                  <a:pt x="35" y="46"/>
                </a:cubicBezTo>
                <a:cubicBezTo>
                  <a:pt x="19" y="46"/>
                  <a:pt x="13" y="56"/>
                  <a:pt x="10" y="70"/>
                </a:cubicBezTo>
                <a:lnTo>
                  <a:pt x="0" y="138"/>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22" name="Freeform 129"/>
          <p:cNvSpPr>
            <a:spLocks noEditPoints="1"/>
          </p:cNvSpPr>
          <p:nvPr/>
        </p:nvSpPr>
        <p:spPr bwMode="auto">
          <a:xfrm>
            <a:off x="7175501" y="4248150"/>
            <a:ext cx="346075" cy="828675"/>
          </a:xfrm>
          <a:custGeom>
            <a:avLst/>
            <a:gdLst>
              <a:gd name="T0" fmla="*/ 72 w 109"/>
              <a:gd name="T1" fmla="*/ 33 h 261"/>
              <a:gd name="T2" fmla="*/ 75 w 109"/>
              <a:gd name="T3" fmla="*/ 19 h 261"/>
              <a:gd name="T4" fmla="*/ 74 w 109"/>
              <a:gd name="T5" fmla="*/ 14 h 261"/>
              <a:gd name="T6" fmla="*/ 74 w 109"/>
              <a:gd name="T7" fmla="*/ 13 h 261"/>
              <a:gd name="T8" fmla="*/ 73 w 109"/>
              <a:gd name="T9" fmla="*/ 13 h 261"/>
              <a:gd name="T10" fmla="*/ 73 w 109"/>
              <a:gd name="T11" fmla="*/ 12 h 261"/>
              <a:gd name="T12" fmla="*/ 73 w 109"/>
              <a:gd name="T13" fmla="*/ 12 h 261"/>
              <a:gd name="T14" fmla="*/ 72 w 109"/>
              <a:gd name="T15" fmla="*/ 10 h 261"/>
              <a:gd name="T16" fmla="*/ 71 w 109"/>
              <a:gd name="T17" fmla="*/ 9 h 261"/>
              <a:gd name="T18" fmla="*/ 70 w 109"/>
              <a:gd name="T19" fmla="*/ 8 h 261"/>
              <a:gd name="T20" fmla="*/ 69 w 109"/>
              <a:gd name="T21" fmla="*/ 6 h 261"/>
              <a:gd name="T22" fmla="*/ 68 w 109"/>
              <a:gd name="T23" fmla="*/ 5 h 261"/>
              <a:gd name="T24" fmla="*/ 68 w 109"/>
              <a:gd name="T25" fmla="*/ 5 h 261"/>
              <a:gd name="T26" fmla="*/ 67 w 109"/>
              <a:gd name="T27" fmla="*/ 5 h 261"/>
              <a:gd name="T28" fmla="*/ 67 w 109"/>
              <a:gd name="T29" fmla="*/ 5 h 261"/>
              <a:gd name="T30" fmla="*/ 67 w 109"/>
              <a:gd name="T31" fmla="*/ 4 h 261"/>
              <a:gd name="T32" fmla="*/ 54 w 109"/>
              <a:gd name="T33" fmla="*/ 0 h 261"/>
              <a:gd name="T34" fmla="*/ 51 w 109"/>
              <a:gd name="T35" fmla="*/ 0 h 261"/>
              <a:gd name="T36" fmla="*/ 51 w 109"/>
              <a:gd name="T37" fmla="*/ 0 h 261"/>
              <a:gd name="T38" fmla="*/ 44 w 109"/>
              <a:gd name="T39" fmla="*/ 3 h 261"/>
              <a:gd name="T40" fmla="*/ 43 w 109"/>
              <a:gd name="T41" fmla="*/ 3 h 261"/>
              <a:gd name="T42" fmla="*/ 43 w 109"/>
              <a:gd name="T43" fmla="*/ 3 h 261"/>
              <a:gd name="T44" fmla="*/ 33 w 109"/>
              <a:gd name="T45" fmla="*/ 19 h 261"/>
              <a:gd name="T46" fmla="*/ 33 w 109"/>
              <a:gd name="T47" fmla="*/ 20 h 261"/>
              <a:gd name="T48" fmla="*/ 40 w 109"/>
              <a:gd name="T49" fmla="*/ 36 h 261"/>
              <a:gd name="T50" fmla="*/ 40 w 109"/>
              <a:gd name="T51" fmla="*/ 36 h 261"/>
              <a:gd name="T52" fmla="*/ 45 w 109"/>
              <a:gd name="T53" fmla="*/ 39 h 261"/>
              <a:gd name="T54" fmla="*/ 54 w 109"/>
              <a:gd name="T55" fmla="*/ 42 h 261"/>
              <a:gd name="T56" fmla="*/ 64 w 109"/>
              <a:gd name="T57" fmla="*/ 39 h 261"/>
              <a:gd name="T58" fmla="*/ 64 w 109"/>
              <a:gd name="T59" fmla="*/ 39 h 261"/>
              <a:gd name="T60" fmla="*/ 68 w 109"/>
              <a:gd name="T61" fmla="*/ 37 h 261"/>
              <a:gd name="T62" fmla="*/ 69 w 109"/>
              <a:gd name="T63" fmla="*/ 36 h 261"/>
              <a:gd name="T64" fmla="*/ 71 w 109"/>
              <a:gd name="T65" fmla="*/ 34 h 261"/>
              <a:gd name="T66" fmla="*/ 72 w 109"/>
              <a:gd name="T67" fmla="*/ 33 h 261"/>
              <a:gd name="T68" fmla="*/ 0 w 109"/>
              <a:gd name="T69" fmla="*/ 138 h 261"/>
              <a:gd name="T70" fmla="*/ 12 w 109"/>
              <a:gd name="T71" fmla="*/ 146 h 261"/>
              <a:gd name="T72" fmla="*/ 17 w 109"/>
              <a:gd name="T73" fmla="*/ 135 h 261"/>
              <a:gd name="T74" fmla="*/ 25 w 109"/>
              <a:gd name="T75" fmla="*/ 80 h 261"/>
              <a:gd name="T76" fmla="*/ 26 w 109"/>
              <a:gd name="T77" fmla="*/ 80 h 261"/>
              <a:gd name="T78" fmla="*/ 26 w 109"/>
              <a:gd name="T79" fmla="*/ 244 h 261"/>
              <a:gd name="T80" fmla="*/ 50 w 109"/>
              <a:gd name="T81" fmla="*/ 243 h 261"/>
              <a:gd name="T82" fmla="*/ 50 w 109"/>
              <a:gd name="T83" fmla="*/ 146 h 261"/>
              <a:gd name="T84" fmla="*/ 59 w 109"/>
              <a:gd name="T85" fmla="*/ 146 h 261"/>
              <a:gd name="T86" fmla="*/ 59 w 109"/>
              <a:gd name="T87" fmla="*/ 244 h 261"/>
              <a:gd name="T88" fmla="*/ 83 w 109"/>
              <a:gd name="T89" fmla="*/ 244 h 261"/>
              <a:gd name="T90" fmla="*/ 83 w 109"/>
              <a:gd name="T91" fmla="*/ 244 h 261"/>
              <a:gd name="T92" fmla="*/ 83 w 109"/>
              <a:gd name="T93" fmla="*/ 243 h 261"/>
              <a:gd name="T94" fmla="*/ 83 w 109"/>
              <a:gd name="T95" fmla="*/ 243 h 261"/>
              <a:gd name="T96" fmla="*/ 83 w 109"/>
              <a:gd name="T97" fmla="*/ 167 h 261"/>
              <a:gd name="T98" fmla="*/ 83 w 109"/>
              <a:gd name="T99" fmla="*/ 146 h 261"/>
              <a:gd name="T100" fmla="*/ 83 w 109"/>
              <a:gd name="T101" fmla="*/ 146 h 261"/>
              <a:gd name="T102" fmla="*/ 83 w 109"/>
              <a:gd name="T103" fmla="*/ 80 h 261"/>
              <a:gd name="T104" fmla="*/ 83 w 109"/>
              <a:gd name="T105" fmla="*/ 80 h 261"/>
              <a:gd name="T106" fmla="*/ 92 w 109"/>
              <a:gd name="T107" fmla="*/ 135 h 261"/>
              <a:gd name="T108" fmla="*/ 97 w 109"/>
              <a:gd name="T109" fmla="*/ 146 h 261"/>
              <a:gd name="T110" fmla="*/ 109 w 109"/>
              <a:gd name="T111" fmla="*/ 138 h 261"/>
              <a:gd name="T112" fmla="*/ 98 w 109"/>
              <a:gd name="T113" fmla="*/ 70 h 261"/>
              <a:gd name="T114" fmla="*/ 74 w 109"/>
              <a:gd name="T115" fmla="*/ 46 h 261"/>
              <a:gd name="T116" fmla="*/ 35 w 109"/>
              <a:gd name="T117" fmla="*/ 46 h 261"/>
              <a:gd name="T118" fmla="*/ 10 w 109"/>
              <a:gd name="T119" fmla="*/ 70 h 261"/>
              <a:gd name="T120" fmla="*/ 0 w 109"/>
              <a:gd name="T121" fmla="*/ 13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 h="261">
                <a:moveTo>
                  <a:pt x="72" y="33"/>
                </a:moveTo>
                <a:cubicBezTo>
                  <a:pt x="75" y="28"/>
                  <a:pt x="76" y="24"/>
                  <a:pt x="75" y="19"/>
                </a:cubicBezTo>
                <a:cubicBezTo>
                  <a:pt x="75" y="17"/>
                  <a:pt x="75" y="15"/>
                  <a:pt x="74" y="14"/>
                </a:cubicBezTo>
                <a:cubicBezTo>
                  <a:pt x="74" y="13"/>
                  <a:pt x="74" y="13"/>
                  <a:pt x="74" y="13"/>
                </a:cubicBezTo>
                <a:cubicBezTo>
                  <a:pt x="73" y="13"/>
                  <a:pt x="73" y="13"/>
                  <a:pt x="73" y="13"/>
                </a:cubicBezTo>
                <a:cubicBezTo>
                  <a:pt x="73" y="12"/>
                  <a:pt x="73" y="12"/>
                  <a:pt x="73" y="12"/>
                </a:cubicBezTo>
                <a:cubicBezTo>
                  <a:pt x="73" y="12"/>
                  <a:pt x="73" y="12"/>
                  <a:pt x="73" y="12"/>
                </a:cubicBezTo>
                <a:cubicBezTo>
                  <a:pt x="73" y="11"/>
                  <a:pt x="72" y="10"/>
                  <a:pt x="72" y="10"/>
                </a:cubicBezTo>
                <a:cubicBezTo>
                  <a:pt x="71" y="9"/>
                  <a:pt x="71" y="9"/>
                  <a:pt x="71" y="9"/>
                </a:cubicBezTo>
                <a:cubicBezTo>
                  <a:pt x="70" y="8"/>
                  <a:pt x="70" y="8"/>
                  <a:pt x="70" y="8"/>
                </a:cubicBezTo>
                <a:cubicBezTo>
                  <a:pt x="70" y="7"/>
                  <a:pt x="70" y="7"/>
                  <a:pt x="69" y="6"/>
                </a:cubicBezTo>
                <a:cubicBezTo>
                  <a:pt x="68" y="5"/>
                  <a:pt x="68" y="5"/>
                  <a:pt x="68" y="5"/>
                </a:cubicBezTo>
                <a:cubicBezTo>
                  <a:pt x="68" y="5"/>
                  <a:pt x="68" y="5"/>
                  <a:pt x="68" y="5"/>
                </a:cubicBezTo>
                <a:cubicBezTo>
                  <a:pt x="67" y="5"/>
                  <a:pt x="67" y="5"/>
                  <a:pt x="67" y="5"/>
                </a:cubicBezTo>
                <a:cubicBezTo>
                  <a:pt x="67" y="5"/>
                  <a:pt x="67" y="5"/>
                  <a:pt x="67" y="5"/>
                </a:cubicBezTo>
                <a:cubicBezTo>
                  <a:pt x="67" y="4"/>
                  <a:pt x="67" y="4"/>
                  <a:pt x="67" y="4"/>
                </a:cubicBezTo>
                <a:cubicBezTo>
                  <a:pt x="63" y="2"/>
                  <a:pt x="59" y="0"/>
                  <a:pt x="54" y="0"/>
                </a:cubicBezTo>
                <a:cubicBezTo>
                  <a:pt x="53" y="0"/>
                  <a:pt x="52" y="0"/>
                  <a:pt x="51" y="0"/>
                </a:cubicBezTo>
                <a:cubicBezTo>
                  <a:pt x="51" y="0"/>
                  <a:pt x="51" y="0"/>
                  <a:pt x="51" y="0"/>
                </a:cubicBezTo>
                <a:cubicBezTo>
                  <a:pt x="49" y="1"/>
                  <a:pt x="46" y="1"/>
                  <a:pt x="44" y="3"/>
                </a:cubicBezTo>
                <a:cubicBezTo>
                  <a:pt x="43" y="3"/>
                  <a:pt x="43" y="3"/>
                  <a:pt x="43" y="3"/>
                </a:cubicBezTo>
                <a:cubicBezTo>
                  <a:pt x="43" y="3"/>
                  <a:pt x="43" y="3"/>
                  <a:pt x="43" y="3"/>
                </a:cubicBezTo>
                <a:cubicBezTo>
                  <a:pt x="38" y="7"/>
                  <a:pt x="34" y="13"/>
                  <a:pt x="33" y="19"/>
                </a:cubicBezTo>
                <a:cubicBezTo>
                  <a:pt x="33" y="20"/>
                  <a:pt x="33" y="20"/>
                  <a:pt x="33" y="20"/>
                </a:cubicBezTo>
                <a:cubicBezTo>
                  <a:pt x="33" y="25"/>
                  <a:pt x="35" y="31"/>
                  <a:pt x="40" y="36"/>
                </a:cubicBezTo>
                <a:cubicBezTo>
                  <a:pt x="40" y="36"/>
                  <a:pt x="40" y="36"/>
                  <a:pt x="40" y="36"/>
                </a:cubicBezTo>
                <a:cubicBezTo>
                  <a:pt x="41" y="38"/>
                  <a:pt x="43" y="39"/>
                  <a:pt x="45" y="39"/>
                </a:cubicBezTo>
                <a:cubicBezTo>
                  <a:pt x="47" y="41"/>
                  <a:pt x="51" y="42"/>
                  <a:pt x="54" y="42"/>
                </a:cubicBezTo>
                <a:cubicBezTo>
                  <a:pt x="58" y="42"/>
                  <a:pt x="61" y="41"/>
                  <a:pt x="64" y="39"/>
                </a:cubicBezTo>
                <a:cubicBezTo>
                  <a:pt x="64" y="39"/>
                  <a:pt x="64" y="39"/>
                  <a:pt x="64" y="39"/>
                </a:cubicBezTo>
                <a:cubicBezTo>
                  <a:pt x="66" y="39"/>
                  <a:pt x="67" y="38"/>
                  <a:pt x="68" y="37"/>
                </a:cubicBezTo>
                <a:cubicBezTo>
                  <a:pt x="69" y="36"/>
                  <a:pt x="69" y="36"/>
                  <a:pt x="69" y="36"/>
                </a:cubicBezTo>
                <a:cubicBezTo>
                  <a:pt x="70" y="35"/>
                  <a:pt x="70" y="34"/>
                  <a:pt x="71" y="34"/>
                </a:cubicBezTo>
                <a:lnTo>
                  <a:pt x="72" y="33"/>
                </a:lnTo>
                <a:close/>
                <a:moveTo>
                  <a:pt x="0" y="138"/>
                </a:moveTo>
                <a:cubicBezTo>
                  <a:pt x="0" y="145"/>
                  <a:pt x="6" y="150"/>
                  <a:pt x="12" y="146"/>
                </a:cubicBezTo>
                <a:cubicBezTo>
                  <a:pt x="17" y="143"/>
                  <a:pt x="16" y="139"/>
                  <a:pt x="17" y="135"/>
                </a:cubicBezTo>
                <a:cubicBezTo>
                  <a:pt x="18" y="129"/>
                  <a:pt x="25" y="84"/>
                  <a:pt x="25" y="80"/>
                </a:cubicBezTo>
                <a:cubicBezTo>
                  <a:pt x="26" y="80"/>
                  <a:pt x="26" y="80"/>
                  <a:pt x="26" y="80"/>
                </a:cubicBezTo>
                <a:cubicBezTo>
                  <a:pt x="26" y="134"/>
                  <a:pt x="25" y="190"/>
                  <a:pt x="26" y="244"/>
                </a:cubicBezTo>
                <a:cubicBezTo>
                  <a:pt x="26" y="260"/>
                  <a:pt x="50" y="261"/>
                  <a:pt x="50" y="243"/>
                </a:cubicBezTo>
                <a:cubicBezTo>
                  <a:pt x="50" y="146"/>
                  <a:pt x="50" y="146"/>
                  <a:pt x="50" y="146"/>
                </a:cubicBezTo>
                <a:cubicBezTo>
                  <a:pt x="59" y="146"/>
                  <a:pt x="59" y="146"/>
                  <a:pt x="59" y="146"/>
                </a:cubicBezTo>
                <a:cubicBezTo>
                  <a:pt x="59" y="179"/>
                  <a:pt x="59" y="212"/>
                  <a:pt x="59" y="244"/>
                </a:cubicBezTo>
                <a:cubicBezTo>
                  <a:pt x="59" y="260"/>
                  <a:pt x="82" y="261"/>
                  <a:pt x="83" y="244"/>
                </a:cubicBezTo>
                <a:cubicBezTo>
                  <a:pt x="83" y="244"/>
                  <a:pt x="83" y="244"/>
                  <a:pt x="83" y="244"/>
                </a:cubicBezTo>
                <a:cubicBezTo>
                  <a:pt x="83" y="243"/>
                  <a:pt x="83" y="243"/>
                  <a:pt x="83" y="243"/>
                </a:cubicBezTo>
                <a:cubicBezTo>
                  <a:pt x="83" y="243"/>
                  <a:pt x="83" y="243"/>
                  <a:pt x="83" y="243"/>
                </a:cubicBezTo>
                <a:cubicBezTo>
                  <a:pt x="83" y="243"/>
                  <a:pt x="83" y="207"/>
                  <a:pt x="83" y="167"/>
                </a:cubicBezTo>
                <a:cubicBezTo>
                  <a:pt x="83" y="146"/>
                  <a:pt x="83" y="146"/>
                  <a:pt x="83" y="146"/>
                </a:cubicBezTo>
                <a:cubicBezTo>
                  <a:pt x="83" y="146"/>
                  <a:pt x="83" y="146"/>
                  <a:pt x="83" y="146"/>
                </a:cubicBezTo>
                <a:cubicBezTo>
                  <a:pt x="83" y="80"/>
                  <a:pt x="83" y="80"/>
                  <a:pt x="83" y="80"/>
                </a:cubicBezTo>
                <a:cubicBezTo>
                  <a:pt x="83" y="80"/>
                  <a:pt x="83" y="80"/>
                  <a:pt x="83" y="80"/>
                </a:cubicBezTo>
                <a:cubicBezTo>
                  <a:pt x="83" y="84"/>
                  <a:pt x="91" y="129"/>
                  <a:pt x="92" y="135"/>
                </a:cubicBezTo>
                <a:cubicBezTo>
                  <a:pt x="93" y="139"/>
                  <a:pt x="92" y="143"/>
                  <a:pt x="97" y="146"/>
                </a:cubicBezTo>
                <a:cubicBezTo>
                  <a:pt x="103" y="150"/>
                  <a:pt x="109" y="145"/>
                  <a:pt x="109" y="138"/>
                </a:cubicBezTo>
                <a:cubicBezTo>
                  <a:pt x="98" y="70"/>
                  <a:pt x="98" y="70"/>
                  <a:pt x="98" y="70"/>
                </a:cubicBezTo>
                <a:cubicBezTo>
                  <a:pt x="96" y="56"/>
                  <a:pt x="90" y="46"/>
                  <a:pt x="74" y="46"/>
                </a:cubicBezTo>
                <a:cubicBezTo>
                  <a:pt x="35" y="46"/>
                  <a:pt x="35" y="46"/>
                  <a:pt x="35" y="46"/>
                </a:cubicBezTo>
                <a:cubicBezTo>
                  <a:pt x="19" y="46"/>
                  <a:pt x="13" y="56"/>
                  <a:pt x="10" y="70"/>
                </a:cubicBezTo>
                <a:lnTo>
                  <a:pt x="0" y="138"/>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23" name="Freeform 130"/>
          <p:cNvSpPr>
            <a:spLocks noEditPoints="1"/>
          </p:cNvSpPr>
          <p:nvPr/>
        </p:nvSpPr>
        <p:spPr bwMode="auto">
          <a:xfrm>
            <a:off x="6550026" y="4248150"/>
            <a:ext cx="346075" cy="828675"/>
          </a:xfrm>
          <a:custGeom>
            <a:avLst/>
            <a:gdLst>
              <a:gd name="T0" fmla="*/ 72 w 109"/>
              <a:gd name="T1" fmla="*/ 33 h 261"/>
              <a:gd name="T2" fmla="*/ 75 w 109"/>
              <a:gd name="T3" fmla="*/ 19 h 261"/>
              <a:gd name="T4" fmla="*/ 74 w 109"/>
              <a:gd name="T5" fmla="*/ 14 h 261"/>
              <a:gd name="T6" fmla="*/ 74 w 109"/>
              <a:gd name="T7" fmla="*/ 13 h 261"/>
              <a:gd name="T8" fmla="*/ 74 w 109"/>
              <a:gd name="T9" fmla="*/ 13 h 261"/>
              <a:gd name="T10" fmla="*/ 73 w 109"/>
              <a:gd name="T11" fmla="*/ 12 h 261"/>
              <a:gd name="T12" fmla="*/ 73 w 109"/>
              <a:gd name="T13" fmla="*/ 12 h 261"/>
              <a:gd name="T14" fmla="*/ 72 w 109"/>
              <a:gd name="T15" fmla="*/ 10 h 261"/>
              <a:gd name="T16" fmla="*/ 71 w 109"/>
              <a:gd name="T17" fmla="*/ 9 h 261"/>
              <a:gd name="T18" fmla="*/ 71 w 109"/>
              <a:gd name="T19" fmla="*/ 8 h 261"/>
              <a:gd name="T20" fmla="*/ 69 w 109"/>
              <a:gd name="T21" fmla="*/ 6 h 261"/>
              <a:gd name="T22" fmla="*/ 68 w 109"/>
              <a:gd name="T23" fmla="*/ 5 h 261"/>
              <a:gd name="T24" fmla="*/ 68 w 109"/>
              <a:gd name="T25" fmla="*/ 5 h 261"/>
              <a:gd name="T26" fmla="*/ 68 w 109"/>
              <a:gd name="T27" fmla="*/ 5 h 261"/>
              <a:gd name="T28" fmla="*/ 67 w 109"/>
              <a:gd name="T29" fmla="*/ 5 h 261"/>
              <a:gd name="T30" fmla="*/ 67 w 109"/>
              <a:gd name="T31" fmla="*/ 4 h 261"/>
              <a:gd name="T32" fmla="*/ 54 w 109"/>
              <a:gd name="T33" fmla="*/ 0 h 261"/>
              <a:gd name="T34" fmla="*/ 51 w 109"/>
              <a:gd name="T35" fmla="*/ 0 h 261"/>
              <a:gd name="T36" fmla="*/ 51 w 109"/>
              <a:gd name="T37" fmla="*/ 0 h 261"/>
              <a:gd name="T38" fmla="*/ 44 w 109"/>
              <a:gd name="T39" fmla="*/ 3 h 261"/>
              <a:gd name="T40" fmla="*/ 44 w 109"/>
              <a:gd name="T41" fmla="*/ 3 h 261"/>
              <a:gd name="T42" fmla="*/ 43 w 109"/>
              <a:gd name="T43" fmla="*/ 3 h 261"/>
              <a:gd name="T44" fmla="*/ 34 w 109"/>
              <a:gd name="T45" fmla="*/ 19 h 261"/>
              <a:gd name="T46" fmla="*/ 34 w 109"/>
              <a:gd name="T47" fmla="*/ 20 h 261"/>
              <a:gd name="T48" fmla="*/ 40 w 109"/>
              <a:gd name="T49" fmla="*/ 36 h 261"/>
              <a:gd name="T50" fmla="*/ 40 w 109"/>
              <a:gd name="T51" fmla="*/ 36 h 261"/>
              <a:gd name="T52" fmla="*/ 45 w 109"/>
              <a:gd name="T53" fmla="*/ 39 h 261"/>
              <a:gd name="T54" fmla="*/ 54 w 109"/>
              <a:gd name="T55" fmla="*/ 42 h 261"/>
              <a:gd name="T56" fmla="*/ 64 w 109"/>
              <a:gd name="T57" fmla="*/ 39 h 261"/>
              <a:gd name="T58" fmla="*/ 64 w 109"/>
              <a:gd name="T59" fmla="*/ 39 h 261"/>
              <a:gd name="T60" fmla="*/ 68 w 109"/>
              <a:gd name="T61" fmla="*/ 37 h 261"/>
              <a:gd name="T62" fmla="*/ 69 w 109"/>
              <a:gd name="T63" fmla="*/ 36 h 261"/>
              <a:gd name="T64" fmla="*/ 71 w 109"/>
              <a:gd name="T65" fmla="*/ 34 h 261"/>
              <a:gd name="T66" fmla="*/ 72 w 109"/>
              <a:gd name="T67" fmla="*/ 33 h 261"/>
              <a:gd name="T68" fmla="*/ 0 w 109"/>
              <a:gd name="T69" fmla="*/ 138 h 261"/>
              <a:gd name="T70" fmla="*/ 12 w 109"/>
              <a:gd name="T71" fmla="*/ 146 h 261"/>
              <a:gd name="T72" fmla="*/ 17 w 109"/>
              <a:gd name="T73" fmla="*/ 135 h 261"/>
              <a:gd name="T74" fmla="*/ 26 w 109"/>
              <a:gd name="T75" fmla="*/ 80 h 261"/>
              <a:gd name="T76" fmla="*/ 26 w 109"/>
              <a:gd name="T77" fmla="*/ 80 h 261"/>
              <a:gd name="T78" fmla="*/ 26 w 109"/>
              <a:gd name="T79" fmla="*/ 244 h 261"/>
              <a:gd name="T80" fmla="*/ 50 w 109"/>
              <a:gd name="T81" fmla="*/ 243 h 261"/>
              <a:gd name="T82" fmla="*/ 50 w 109"/>
              <a:gd name="T83" fmla="*/ 146 h 261"/>
              <a:gd name="T84" fmla="*/ 59 w 109"/>
              <a:gd name="T85" fmla="*/ 146 h 261"/>
              <a:gd name="T86" fmla="*/ 59 w 109"/>
              <a:gd name="T87" fmla="*/ 244 h 261"/>
              <a:gd name="T88" fmla="*/ 83 w 109"/>
              <a:gd name="T89" fmla="*/ 244 h 261"/>
              <a:gd name="T90" fmla="*/ 83 w 109"/>
              <a:gd name="T91" fmla="*/ 244 h 261"/>
              <a:gd name="T92" fmla="*/ 83 w 109"/>
              <a:gd name="T93" fmla="*/ 243 h 261"/>
              <a:gd name="T94" fmla="*/ 83 w 109"/>
              <a:gd name="T95" fmla="*/ 243 h 261"/>
              <a:gd name="T96" fmla="*/ 83 w 109"/>
              <a:gd name="T97" fmla="*/ 167 h 261"/>
              <a:gd name="T98" fmla="*/ 83 w 109"/>
              <a:gd name="T99" fmla="*/ 146 h 261"/>
              <a:gd name="T100" fmla="*/ 83 w 109"/>
              <a:gd name="T101" fmla="*/ 146 h 261"/>
              <a:gd name="T102" fmla="*/ 83 w 109"/>
              <a:gd name="T103" fmla="*/ 80 h 261"/>
              <a:gd name="T104" fmla="*/ 84 w 109"/>
              <a:gd name="T105" fmla="*/ 80 h 261"/>
              <a:gd name="T106" fmla="*/ 92 w 109"/>
              <a:gd name="T107" fmla="*/ 135 h 261"/>
              <a:gd name="T108" fmla="*/ 97 w 109"/>
              <a:gd name="T109" fmla="*/ 146 h 261"/>
              <a:gd name="T110" fmla="*/ 109 w 109"/>
              <a:gd name="T111" fmla="*/ 138 h 261"/>
              <a:gd name="T112" fmla="*/ 99 w 109"/>
              <a:gd name="T113" fmla="*/ 70 h 261"/>
              <a:gd name="T114" fmla="*/ 74 w 109"/>
              <a:gd name="T115" fmla="*/ 46 h 261"/>
              <a:gd name="T116" fmla="*/ 35 w 109"/>
              <a:gd name="T117" fmla="*/ 46 h 261"/>
              <a:gd name="T118" fmla="*/ 11 w 109"/>
              <a:gd name="T119" fmla="*/ 70 h 261"/>
              <a:gd name="T120" fmla="*/ 0 w 109"/>
              <a:gd name="T121" fmla="*/ 13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 h="261">
                <a:moveTo>
                  <a:pt x="72" y="33"/>
                </a:moveTo>
                <a:cubicBezTo>
                  <a:pt x="75" y="28"/>
                  <a:pt x="76" y="24"/>
                  <a:pt x="75" y="19"/>
                </a:cubicBezTo>
                <a:cubicBezTo>
                  <a:pt x="75" y="17"/>
                  <a:pt x="75" y="15"/>
                  <a:pt x="74" y="14"/>
                </a:cubicBezTo>
                <a:cubicBezTo>
                  <a:pt x="74" y="13"/>
                  <a:pt x="74" y="13"/>
                  <a:pt x="74" y="13"/>
                </a:cubicBezTo>
                <a:cubicBezTo>
                  <a:pt x="74" y="13"/>
                  <a:pt x="74" y="13"/>
                  <a:pt x="74" y="13"/>
                </a:cubicBezTo>
                <a:cubicBezTo>
                  <a:pt x="73" y="12"/>
                  <a:pt x="73" y="12"/>
                  <a:pt x="73" y="12"/>
                </a:cubicBezTo>
                <a:cubicBezTo>
                  <a:pt x="73" y="12"/>
                  <a:pt x="73" y="12"/>
                  <a:pt x="73" y="12"/>
                </a:cubicBezTo>
                <a:cubicBezTo>
                  <a:pt x="73" y="11"/>
                  <a:pt x="72" y="10"/>
                  <a:pt x="72" y="10"/>
                </a:cubicBezTo>
                <a:cubicBezTo>
                  <a:pt x="71" y="9"/>
                  <a:pt x="71" y="9"/>
                  <a:pt x="71" y="9"/>
                </a:cubicBezTo>
                <a:cubicBezTo>
                  <a:pt x="71" y="8"/>
                  <a:pt x="71" y="8"/>
                  <a:pt x="71" y="8"/>
                </a:cubicBezTo>
                <a:cubicBezTo>
                  <a:pt x="70" y="7"/>
                  <a:pt x="70" y="7"/>
                  <a:pt x="69" y="6"/>
                </a:cubicBezTo>
                <a:cubicBezTo>
                  <a:pt x="68" y="5"/>
                  <a:pt x="68" y="5"/>
                  <a:pt x="68" y="5"/>
                </a:cubicBezTo>
                <a:cubicBezTo>
                  <a:pt x="68" y="5"/>
                  <a:pt x="68" y="5"/>
                  <a:pt x="68" y="5"/>
                </a:cubicBezTo>
                <a:cubicBezTo>
                  <a:pt x="68" y="5"/>
                  <a:pt x="68" y="5"/>
                  <a:pt x="68" y="5"/>
                </a:cubicBezTo>
                <a:cubicBezTo>
                  <a:pt x="67" y="5"/>
                  <a:pt x="67" y="5"/>
                  <a:pt x="67" y="5"/>
                </a:cubicBezTo>
                <a:cubicBezTo>
                  <a:pt x="67" y="4"/>
                  <a:pt x="67" y="4"/>
                  <a:pt x="67" y="4"/>
                </a:cubicBezTo>
                <a:cubicBezTo>
                  <a:pt x="63" y="2"/>
                  <a:pt x="59" y="0"/>
                  <a:pt x="54" y="0"/>
                </a:cubicBezTo>
                <a:cubicBezTo>
                  <a:pt x="53" y="0"/>
                  <a:pt x="52" y="0"/>
                  <a:pt x="51" y="0"/>
                </a:cubicBezTo>
                <a:cubicBezTo>
                  <a:pt x="51" y="0"/>
                  <a:pt x="51" y="0"/>
                  <a:pt x="51" y="0"/>
                </a:cubicBezTo>
                <a:cubicBezTo>
                  <a:pt x="49" y="1"/>
                  <a:pt x="47" y="1"/>
                  <a:pt x="44" y="3"/>
                </a:cubicBezTo>
                <a:cubicBezTo>
                  <a:pt x="44" y="3"/>
                  <a:pt x="44" y="3"/>
                  <a:pt x="44" y="3"/>
                </a:cubicBezTo>
                <a:cubicBezTo>
                  <a:pt x="43" y="3"/>
                  <a:pt x="43" y="3"/>
                  <a:pt x="43" y="3"/>
                </a:cubicBezTo>
                <a:cubicBezTo>
                  <a:pt x="38" y="7"/>
                  <a:pt x="34" y="13"/>
                  <a:pt x="34" y="19"/>
                </a:cubicBezTo>
                <a:cubicBezTo>
                  <a:pt x="34" y="20"/>
                  <a:pt x="34" y="20"/>
                  <a:pt x="34" y="20"/>
                </a:cubicBezTo>
                <a:cubicBezTo>
                  <a:pt x="33" y="25"/>
                  <a:pt x="35" y="31"/>
                  <a:pt x="40" y="36"/>
                </a:cubicBezTo>
                <a:cubicBezTo>
                  <a:pt x="40" y="36"/>
                  <a:pt x="40" y="36"/>
                  <a:pt x="40" y="36"/>
                </a:cubicBezTo>
                <a:cubicBezTo>
                  <a:pt x="42" y="38"/>
                  <a:pt x="43" y="39"/>
                  <a:pt x="45" y="39"/>
                </a:cubicBezTo>
                <a:cubicBezTo>
                  <a:pt x="48" y="41"/>
                  <a:pt x="51" y="42"/>
                  <a:pt x="54" y="42"/>
                </a:cubicBezTo>
                <a:cubicBezTo>
                  <a:pt x="58" y="42"/>
                  <a:pt x="61" y="41"/>
                  <a:pt x="64" y="39"/>
                </a:cubicBezTo>
                <a:cubicBezTo>
                  <a:pt x="64" y="39"/>
                  <a:pt x="64" y="39"/>
                  <a:pt x="64" y="39"/>
                </a:cubicBezTo>
                <a:cubicBezTo>
                  <a:pt x="66" y="39"/>
                  <a:pt x="67" y="38"/>
                  <a:pt x="68" y="37"/>
                </a:cubicBezTo>
                <a:cubicBezTo>
                  <a:pt x="69" y="36"/>
                  <a:pt x="69" y="36"/>
                  <a:pt x="69" y="36"/>
                </a:cubicBezTo>
                <a:cubicBezTo>
                  <a:pt x="70" y="35"/>
                  <a:pt x="71" y="34"/>
                  <a:pt x="71" y="34"/>
                </a:cubicBezTo>
                <a:lnTo>
                  <a:pt x="72" y="33"/>
                </a:lnTo>
                <a:close/>
                <a:moveTo>
                  <a:pt x="0" y="138"/>
                </a:moveTo>
                <a:cubicBezTo>
                  <a:pt x="0" y="145"/>
                  <a:pt x="6" y="150"/>
                  <a:pt x="12" y="146"/>
                </a:cubicBezTo>
                <a:cubicBezTo>
                  <a:pt x="17" y="143"/>
                  <a:pt x="16" y="139"/>
                  <a:pt x="17" y="135"/>
                </a:cubicBezTo>
                <a:cubicBezTo>
                  <a:pt x="18" y="129"/>
                  <a:pt x="26" y="84"/>
                  <a:pt x="26" y="80"/>
                </a:cubicBezTo>
                <a:cubicBezTo>
                  <a:pt x="26" y="80"/>
                  <a:pt x="26" y="80"/>
                  <a:pt x="26" y="80"/>
                </a:cubicBezTo>
                <a:cubicBezTo>
                  <a:pt x="26" y="134"/>
                  <a:pt x="26" y="190"/>
                  <a:pt x="26" y="244"/>
                </a:cubicBezTo>
                <a:cubicBezTo>
                  <a:pt x="26" y="260"/>
                  <a:pt x="50" y="261"/>
                  <a:pt x="50" y="243"/>
                </a:cubicBezTo>
                <a:cubicBezTo>
                  <a:pt x="50" y="146"/>
                  <a:pt x="50" y="146"/>
                  <a:pt x="50" y="146"/>
                </a:cubicBezTo>
                <a:cubicBezTo>
                  <a:pt x="59" y="146"/>
                  <a:pt x="59" y="146"/>
                  <a:pt x="59" y="146"/>
                </a:cubicBezTo>
                <a:cubicBezTo>
                  <a:pt x="59" y="179"/>
                  <a:pt x="59" y="212"/>
                  <a:pt x="59" y="244"/>
                </a:cubicBezTo>
                <a:cubicBezTo>
                  <a:pt x="59" y="260"/>
                  <a:pt x="82" y="261"/>
                  <a:pt x="83" y="244"/>
                </a:cubicBezTo>
                <a:cubicBezTo>
                  <a:pt x="83" y="244"/>
                  <a:pt x="83" y="244"/>
                  <a:pt x="83" y="244"/>
                </a:cubicBezTo>
                <a:cubicBezTo>
                  <a:pt x="83" y="243"/>
                  <a:pt x="83" y="243"/>
                  <a:pt x="83" y="243"/>
                </a:cubicBezTo>
                <a:cubicBezTo>
                  <a:pt x="83" y="243"/>
                  <a:pt x="83" y="243"/>
                  <a:pt x="83" y="243"/>
                </a:cubicBezTo>
                <a:cubicBezTo>
                  <a:pt x="83" y="243"/>
                  <a:pt x="83" y="207"/>
                  <a:pt x="83" y="167"/>
                </a:cubicBezTo>
                <a:cubicBezTo>
                  <a:pt x="83" y="146"/>
                  <a:pt x="83" y="146"/>
                  <a:pt x="83" y="146"/>
                </a:cubicBezTo>
                <a:cubicBezTo>
                  <a:pt x="83" y="146"/>
                  <a:pt x="83" y="146"/>
                  <a:pt x="83" y="146"/>
                </a:cubicBezTo>
                <a:cubicBezTo>
                  <a:pt x="83" y="80"/>
                  <a:pt x="83" y="80"/>
                  <a:pt x="83" y="80"/>
                </a:cubicBezTo>
                <a:cubicBezTo>
                  <a:pt x="84" y="80"/>
                  <a:pt x="84" y="80"/>
                  <a:pt x="84" y="80"/>
                </a:cubicBezTo>
                <a:cubicBezTo>
                  <a:pt x="84" y="84"/>
                  <a:pt x="91" y="129"/>
                  <a:pt x="92" y="135"/>
                </a:cubicBezTo>
                <a:cubicBezTo>
                  <a:pt x="93" y="139"/>
                  <a:pt x="92" y="143"/>
                  <a:pt x="97" y="146"/>
                </a:cubicBezTo>
                <a:cubicBezTo>
                  <a:pt x="103" y="150"/>
                  <a:pt x="109" y="145"/>
                  <a:pt x="109" y="138"/>
                </a:cubicBezTo>
                <a:cubicBezTo>
                  <a:pt x="99" y="70"/>
                  <a:pt x="99" y="70"/>
                  <a:pt x="99" y="70"/>
                </a:cubicBezTo>
                <a:cubicBezTo>
                  <a:pt x="96" y="56"/>
                  <a:pt x="90" y="46"/>
                  <a:pt x="74" y="46"/>
                </a:cubicBezTo>
                <a:cubicBezTo>
                  <a:pt x="35" y="46"/>
                  <a:pt x="35" y="46"/>
                  <a:pt x="35" y="46"/>
                </a:cubicBezTo>
                <a:cubicBezTo>
                  <a:pt x="19" y="46"/>
                  <a:pt x="13" y="56"/>
                  <a:pt x="11" y="70"/>
                </a:cubicBezTo>
                <a:lnTo>
                  <a:pt x="0" y="138"/>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24" name="Freeform 131"/>
          <p:cNvSpPr>
            <a:spLocks noEditPoints="1"/>
          </p:cNvSpPr>
          <p:nvPr/>
        </p:nvSpPr>
        <p:spPr bwMode="auto">
          <a:xfrm>
            <a:off x="9050338" y="5264150"/>
            <a:ext cx="346075" cy="828675"/>
          </a:xfrm>
          <a:custGeom>
            <a:avLst/>
            <a:gdLst>
              <a:gd name="T0" fmla="*/ 71 w 109"/>
              <a:gd name="T1" fmla="*/ 32 h 261"/>
              <a:gd name="T2" fmla="*/ 75 w 109"/>
              <a:gd name="T3" fmla="*/ 19 h 261"/>
              <a:gd name="T4" fmla="*/ 74 w 109"/>
              <a:gd name="T5" fmla="*/ 14 h 261"/>
              <a:gd name="T6" fmla="*/ 73 w 109"/>
              <a:gd name="T7" fmla="*/ 13 h 261"/>
              <a:gd name="T8" fmla="*/ 73 w 109"/>
              <a:gd name="T9" fmla="*/ 12 h 261"/>
              <a:gd name="T10" fmla="*/ 73 w 109"/>
              <a:gd name="T11" fmla="*/ 12 h 261"/>
              <a:gd name="T12" fmla="*/ 73 w 109"/>
              <a:gd name="T13" fmla="*/ 12 h 261"/>
              <a:gd name="T14" fmla="*/ 72 w 109"/>
              <a:gd name="T15" fmla="*/ 10 h 261"/>
              <a:gd name="T16" fmla="*/ 71 w 109"/>
              <a:gd name="T17" fmla="*/ 9 h 261"/>
              <a:gd name="T18" fmla="*/ 70 w 109"/>
              <a:gd name="T19" fmla="*/ 8 h 261"/>
              <a:gd name="T20" fmla="*/ 69 w 109"/>
              <a:gd name="T21" fmla="*/ 6 h 261"/>
              <a:gd name="T22" fmla="*/ 68 w 109"/>
              <a:gd name="T23" fmla="*/ 5 h 261"/>
              <a:gd name="T24" fmla="*/ 67 w 109"/>
              <a:gd name="T25" fmla="*/ 5 h 261"/>
              <a:gd name="T26" fmla="*/ 67 w 109"/>
              <a:gd name="T27" fmla="*/ 5 h 261"/>
              <a:gd name="T28" fmla="*/ 67 w 109"/>
              <a:gd name="T29" fmla="*/ 4 h 261"/>
              <a:gd name="T30" fmla="*/ 66 w 109"/>
              <a:gd name="T31" fmla="*/ 4 h 261"/>
              <a:gd name="T32" fmla="*/ 54 w 109"/>
              <a:gd name="T33" fmla="*/ 0 h 261"/>
              <a:gd name="T34" fmla="*/ 51 w 109"/>
              <a:gd name="T35" fmla="*/ 0 h 261"/>
              <a:gd name="T36" fmla="*/ 51 w 109"/>
              <a:gd name="T37" fmla="*/ 0 h 261"/>
              <a:gd name="T38" fmla="*/ 44 w 109"/>
              <a:gd name="T39" fmla="*/ 2 h 261"/>
              <a:gd name="T40" fmla="*/ 43 w 109"/>
              <a:gd name="T41" fmla="*/ 3 h 261"/>
              <a:gd name="T42" fmla="*/ 43 w 109"/>
              <a:gd name="T43" fmla="*/ 3 h 261"/>
              <a:gd name="T44" fmla="*/ 33 w 109"/>
              <a:gd name="T45" fmla="*/ 19 h 261"/>
              <a:gd name="T46" fmla="*/ 33 w 109"/>
              <a:gd name="T47" fmla="*/ 20 h 261"/>
              <a:gd name="T48" fmla="*/ 40 w 109"/>
              <a:gd name="T49" fmla="*/ 36 h 261"/>
              <a:gd name="T50" fmla="*/ 40 w 109"/>
              <a:gd name="T51" fmla="*/ 36 h 261"/>
              <a:gd name="T52" fmla="*/ 44 w 109"/>
              <a:gd name="T53" fmla="*/ 39 h 261"/>
              <a:gd name="T54" fmla="*/ 54 w 109"/>
              <a:gd name="T55" fmla="*/ 42 h 261"/>
              <a:gd name="T56" fmla="*/ 64 w 109"/>
              <a:gd name="T57" fmla="*/ 39 h 261"/>
              <a:gd name="T58" fmla="*/ 64 w 109"/>
              <a:gd name="T59" fmla="*/ 39 h 261"/>
              <a:gd name="T60" fmla="*/ 68 w 109"/>
              <a:gd name="T61" fmla="*/ 36 h 261"/>
              <a:gd name="T62" fmla="*/ 69 w 109"/>
              <a:gd name="T63" fmla="*/ 36 h 261"/>
              <a:gd name="T64" fmla="*/ 71 w 109"/>
              <a:gd name="T65" fmla="*/ 33 h 261"/>
              <a:gd name="T66" fmla="*/ 71 w 109"/>
              <a:gd name="T67" fmla="*/ 32 h 261"/>
              <a:gd name="T68" fmla="*/ 0 w 109"/>
              <a:gd name="T69" fmla="*/ 138 h 261"/>
              <a:gd name="T70" fmla="*/ 12 w 109"/>
              <a:gd name="T71" fmla="*/ 146 h 261"/>
              <a:gd name="T72" fmla="*/ 17 w 109"/>
              <a:gd name="T73" fmla="*/ 135 h 261"/>
              <a:gd name="T74" fmla="*/ 25 w 109"/>
              <a:gd name="T75" fmla="*/ 80 h 261"/>
              <a:gd name="T76" fmla="*/ 26 w 109"/>
              <a:gd name="T77" fmla="*/ 80 h 261"/>
              <a:gd name="T78" fmla="*/ 26 w 109"/>
              <a:gd name="T79" fmla="*/ 244 h 261"/>
              <a:gd name="T80" fmla="*/ 49 w 109"/>
              <a:gd name="T81" fmla="*/ 243 h 261"/>
              <a:gd name="T82" fmla="*/ 49 w 109"/>
              <a:gd name="T83" fmla="*/ 146 h 261"/>
              <a:gd name="T84" fmla="*/ 59 w 109"/>
              <a:gd name="T85" fmla="*/ 146 h 261"/>
              <a:gd name="T86" fmla="*/ 59 w 109"/>
              <a:gd name="T87" fmla="*/ 244 h 261"/>
              <a:gd name="T88" fmla="*/ 83 w 109"/>
              <a:gd name="T89" fmla="*/ 243 h 261"/>
              <a:gd name="T90" fmla="*/ 83 w 109"/>
              <a:gd name="T91" fmla="*/ 244 h 261"/>
              <a:gd name="T92" fmla="*/ 83 w 109"/>
              <a:gd name="T93" fmla="*/ 243 h 261"/>
              <a:gd name="T94" fmla="*/ 83 w 109"/>
              <a:gd name="T95" fmla="*/ 243 h 261"/>
              <a:gd name="T96" fmla="*/ 83 w 109"/>
              <a:gd name="T97" fmla="*/ 167 h 261"/>
              <a:gd name="T98" fmla="*/ 83 w 109"/>
              <a:gd name="T99" fmla="*/ 146 h 261"/>
              <a:gd name="T100" fmla="*/ 83 w 109"/>
              <a:gd name="T101" fmla="*/ 146 h 261"/>
              <a:gd name="T102" fmla="*/ 83 w 109"/>
              <a:gd name="T103" fmla="*/ 80 h 261"/>
              <a:gd name="T104" fmla="*/ 83 w 109"/>
              <a:gd name="T105" fmla="*/ 80 h 261"/>
              <a:gd name="T106" fmla="*/ 92 w 109"/>
              <a:gd name="T107" fmla="*/ 135 h 261"/>
              <a:gd name="T108" fmla="*/ 96 w 109"/>
              <a:gd name="T109" fmla="*/ 146 h 261"/>
              <a:gd name="T110" fmla="*/ 109 w 109"/>
              <a:gd name="T111" fmla="*/ 138 h 261"/>
              <a:gd name="T112" fmla="*/ 98 w 109"/>
              <a:gd name="T113" fmla="*/ 69 h 261"/>
              <a:gd name="T114" fmla="*/ 74 w 109"/>
              <a:gd name="T115" fmla="*/ 46 h 261"/>
              <a:gd name="T116" fmla="*/ 35 w 109"/>
              <a:gd name="T117" fmla="*/ 46 h 261"/>
              <a:gd name="T118" fmla="*/ 10 w 109"/>
              <a:gd name="T119" fmla="*/ 69 h 261"/>
              <a:gd name="T120" fmla="*/ 0 w 109"/>
              <a:gd name="T121" fmla="*/ 13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 h="261">
                <a:moveTo>
                  <a:pt x="71" y="32"/>
                </a:moveTo>
                <a:cubicBezTo>
                  <a:pt x="74" y="28"/>
                  <a:pt x="75" y="23"/>
                  <a:pt x="75" y="19"/>
                </a:cubicBezTo>
                <a:cubicBezTo>
                  <a:pt x="75" y="17"/>
                  <a:pt x="74" y="15"/>
                  <a:pt x="74" y="14"/>
                </a:cubicBezTo>
                <a:cubicBezTo>
                  <a:pt x="73" y="13"/>
                  <a:pt x="73" y="13"/>
                  <a:pt x="73" y="13"/>
                </a:cubicBezTo>
                <a:cubicBezTo>
                  <a:pt x="73" y="12"/>
                  <a:pt x="73" y="12"/>
                  <a:pt x="73" y="12"/>
                </a:cubicBezTo>
                <a:cubicBezTo>
                  <a:pt x="73" y="12"/>
                  <a:pt x="73" y="12"/>
                  <a:pt x="73" y="12"/>
                </a:cubicBezTo>
                <a:cubicBezTo>
                  <a:pt x="73" y="12"/>
                  <a:pt x="73" y="12"/>
                  <a:pt x="73" y="12"/>
                </a:cubicBezTo>
                <a:cubicBezTo>
                  <a:pt x="72" y="11"/>
                  <a:pt x="72" y="10"/>
                  <a:pt x="72" y="10"/>
                </a:cubicBezTo>
                <a:cubicBezTo>
                  <a:pt x="71" y="9"/>
                  <a:pt x="71" y="9"/>
                  <a:pt x="71" y="9"/>
                </a:cubicBezTo>
                <a:cubicBezTo>
                  <a:pt x="70" y="8"/>
                  <a:pt x="70" y="8"/>
                  <a:pt x="70" y="8"/>
                </a:cubicBezTo>
                <a:cubicBezTo>
                  <a:pt x="70" y="7"/>
                  <a:pt x="69" y="7"/>
                  <a:pt x="69" y="6"/>
                </a:cubicBezTo>
                <a:cubicBezTo>
                  <a:pt x="68" y="5"/>
                  <a:pt x="68" y="5"/>
                  <a:pt x="68" y="5"/>
                </a:cubicBezTo>
                <a:cubicBezTo>
                  <a:pt x="67" y="5"/>
                  <a:pt x="67" y="5"/>
                  <a:pt x="67" y="5"/>
                </a:cubicBezTo>
                <a:cubicBezTo>
                  <a:pt x="67" y="5"/>
                  <a:pt x="67" y="5"/>
                  <a:pt x="67" y="5"/>
                </a:cubicBezTo>
                <a:cubicBezTo>
                  <a:pt x="67" y="4"/>
                  <a:pt x="67" y="4"/>
                  <a:pt x="67" y="4"/>
                </a:cubicBezTo>
                <a:cubicBezTo>
                  <a:pt x="66" y="4"/>
                  <a:pt x="66" y="4"/>
                  <a:pt x="66" y="4"/>
                </a:cubicBezTo>
                <a:cubicBezTo>
                  <a:pt x="63" y="1"/>
                  <a:pt x="59" y="0"/>
                  <a:pt x="54" y="0"/>
                </a:cubicBezTo>
                <a:cubicBezTo>
                  <a:pt x="53" y="0"/>
                  <a:pt x="52" y="0"/>
                  <a:pt x="51" y="0"/>
                </a:cubicBezTo>
                <a:cubicBezTo>
                  <a:pt x="51" y="0"/>
                  <a:pt x="51" y="0"/>
                  <a:pt x="51" y="0"/>
                </a:cubicBezTo>
                <a:cubicBezTo>
                  <a:pt x="48" y="0"/>
                  <a:pt x="46" y="1"/>
                  <a:pt x="44" y="2"/>
                </a:cubicBezTo>
                <a:cubicBezTo>
                  <a:pt x="43" y="3"/>
                  <a:pt x="43" y="3"/>
                  <a:pt x="43" y="3"/>
                </a:cubicBezTo>
                <a:cubicBezTo>
                  <a:pt x="43" y="3"/>
                  <a:pt x="43" y="3"/>
                  <a:pt x="43" y="3"/>
                </a:cubicBezTo>
                <a:cubicBezTo>
                  <a:pt x="37" y="7"/>
                  <a:pt x="34" y="12"/>
                  <a:pt x="33" y="19"/>
                </a:cubicBezTo>
                <a:cubicBezTo>
                  <a:pt x="33" y="20"/>
                  <a:pt x="33" y="20"/>
                  <a:pt x="33" y="20"/>
                </a:cubicBezTo>
                <a:cubicBezTo>
                  <a:pt x="33" y="25"/>
                  <a:pt x="34" y="31"/>
                  <a:pt x="40" y="36"/>
                </a:cubicBezTo>
                <a:cubicBezTo>
                  <a:pt x="40" y="36"/>
                  <a:pt x="40" y="36"/>
                  <a:pt x="40" y="36"/>
                </a:cubicBezTo>
                <a:cubicBezTo>
                  <a:pt x="41" y="37"/>
                  <a:pt x="43" y="38"/>
                  <a:pt x="44" y="39"/>
                </a:cubicBezTo>
                <a:cubicBezTo>
                  <a:pt x="47" y="41"/>
                  <a:pt x="50" y="42"/>
                  <a:pt x="54" y="42"/>
                </a:cubicBezTo>
                <a:cubicBezTo>
                  <a:pt x="58" y="42"/>
                  <a:pt x="61" y="41"/>
                  <a:pt x="64" y="39"/>
                </a:cubicBezTo>
                <a:cubicBezTo>
                  <a:pt x="64" y="39"/>
                  <a:pt x="64" y="39"/>
                  <a:pt x="64" y="39"/>
                </a:cubicBezTo>
                <a:cubicBezTo>
                  <a:pt x="65" y="38"/>
                  <a:pt x="67" y="37"/>
                  <a:pt x="68" y="36"/>
                </a:cubicBezTo>
                <a:cubicBezTo>
                  <a:pt x="69" y="36"/>
                  <a:pt x="69" y="36"/>
                  <a:pt x="69" y="36"/>
                </a:cubicBezTo>
                <a:cubicBezTo>
                  <a:pt x="69" y="35"/>
                  <a:pt x="70" y="34"/>
                  <a:pt x="71" y="33"/>
                </a:cubicBezTo>
                <a:lnTo>
                  <a:pt x="71" y="32"/>
                </a:lnTo>
                <a:close/>
                <a:moveTo>
                  <a:pt x="0" y="138"/>
                </a:moveTo>
                <a:cubicBezTo>
                  <a:pt x="0" y="145"/>
                  <a:pt x="6" y="150"/>
                  <a:pt x="12" y="146"/>
                </a:cubicBezTo>
                <a:cubicBezTo>
                  <a:pt x="16" y="143"/>
                  <a:pt x="16" y="139"/>
                  <a:pt x="17" y="135"/>
                </a:cubicBezTo>
                <a:cubicBezTo>
                  <a:pt x="18" y="129"/>
                  <a:pt x="25" y="83"/>
                  <a:pt x="25" y="80"/>
                </a:cubicBezTo>
                <a:cubicBezTo>
                  <a:pt x="26" y="80"/>
                  <a:pt x="26" y="80"/>
                  <a:pt x="26" y="80"/>
                </a:cubicBezTo>
                <a:cubicBezTo>
                  <a:pt x="26" y="134"/>
                  <a:pt x="25" y="190"/>
                  <a:pt x="26" y="244"/>
                </a:cubicBezTo>
                <a:cubicBezTo>
                  <a:pt x="26" y="260"/>
                  <a:pt x="49" y="261"/>
                  <a:pt x="49" y="243"/>
                </a:cubicBezTo>
                <a:cubicBezTo>
                  <a:pt x="49" y="146"/>
                  <a:pt x="49" y="146"/>
                  <a:pt x="49" y="146"/>
                </a:cubicBezTo>
                <a:cubicBezTo>
                  <a:pt x="59" y="146"/>
                  <a:pt x="59" y="146"/>
                  <a:pt x="59" y="146"/>
                </a:cubicBezTo>
                <a:cubicBezTo>
                  <a:pt x="59" y="179"/>
                  <a:pt x="59" y="212"/>
                  <a:pt x="59" y="244"/>
                </a:cubicBezTo>
                <a:cubicBezTo>
                  <a:pt x="59" y="260"/>
                  <a:pt x="82" y="261"/>
                  <a:pt x="83" y="243"/>
                </a:cubicBezTo>
                <a:cubicBezTo>
                  <a:pt x="83" y="244"/>
                  <a:pt x="83" y="244"/>
                  <a:pt x="83" y="244"/>
                </a:cubicBezTo>
                <a:cubicBezTo>
                  <a:pt x="83" y="243"/>
                  <a:pt x="83" y="243"/>
                  <a:pt x="83" y="243"/>
                </a:cubicBezTo>
                <a:cubicBezTo>
                  <a:pt x="83" y="243"/>
                  <a:pt x="83" y="243"/>
                  <a:pt x="83" y="243"/>
                </a:cubicBezTo>
                <a:cubicBezTo>
                  <a:pt x="83" y="243"/>
                  <a:pt x="83" y="207"/>
                  <a:pt x="83" y="167"/>
                </a:cubicBezTo>
                <a:cubicBezTo>
                  <a:pt x="83" y="146"/>
                  <a:pt x="83" y="146"/>
                  <a:pt x="83" y="146"/>
                </a:cubicBezTo>
                <a:cubicBezTo>
                  <a:pt x="83" y="146"/>
                  <a:pt x="83" y="146"/>
                  <a:pt x="83" y="146"/>
                </a:cubicBezTo>
                <a:cubicBezTo>
                  <a:pt x="83" y="80"/>
                  <a:pt x="83" y="80"/>
                  <a:pt x="83" y="80"/>
                </a:cubicBezTo>
                <a:cubicBezTo>
                  <a:pt x="83" y="80"/>
                  <a:pt x="83" y="80"/>
                  <a:pt x="83" y="80"/>
                </a:cubicBezTo>
                <a:cubicBezTo>
                  <a:pt x="83" y="83"/>
                  <a:pt x="91" y="129"/>
                  <a:pt x="92" y="135"/>
                </a:cubicBezTo>
                <a:cubicBezTo>
                  <a:pt x="92" y="139"/>
                  <a:pt x="92" y="143"/>
                  <a:pt x="96" y="146"/>
                </a:cubicBezTo>
                <a:cubicBezTo>
                  <a:pt x="102" y="150"/>
                  <a:pt x="109" y="145"/>
                  <a:pt x="109" y="138"/>
                </a:cubicBezTo>
                <a:cubicBezTo>
                  <a:pt x="98" y="69"/>
                  <a:pt x="98" y="69"/>
                  <a:pt x="98" y="69"/>
                </a:cubicBezTo>
                <a:cubicBezTo>
                  <a:pt x="95" y="56"/>
                  <a:pt x="89" y="46"/>
                  <a:pt x="74" y="46"/>
                </a:cubicBezTo>
                <a:cubicBezTo>
                  <a:pt x="35" y="46"/>
                  <a:pt x="35" y="46"/>
                  <a:pt x="35" y="46"/>
                </a:cubicBezTo>
                <a:cubicBezTo>
                  <a:pt x="19" y="46"/>
                  <a:pt x="13" y="56"/>
                  <a:pt x="10" y="69"/>
                </a:cubicBezTo>
                <a:lnTo>
                  <a:pt x="0" y="138"/>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25" name="Freeform 132"/>
          <p:cNvSpPr>
            <a:spLocks noEditPoints="1"/>
          </p:cNvSpPr>
          <p:nvPr/>
        </p:nvSpPr>
        <p:spPr bwMode="auto">
          <a:xfrm>
            <a:off x="8426451" y="5264150"/>
            <a:ext cx="344488" cy="828675"/>
          </a:xfrm>
          <a:custGeom>
            <a:avLst/>
            <a:gdLst>
              <a:gd name="T0" fmla="*/ 72 w 109"/>
              <a:gd name="T1" fmla="*/ 32 h 261"/>
              <a:gd name="T2" fmla="*/ 75 w 109"/>
              <a:gd name="T3" fmla="*/ 19 h 261"/>
              <a:gd name="T4" fmla="*/ 74 w 109"/>
              <a:gd name="T5" fmla="*/ 14 h 261"/>
              <a:gd name="T6" fmla="*/ 74 w 109"/>
              <a:gd name="T7" fmla="*/ 13 h 261"/>
              <a:gd name="T8" fmla="*/ 73 w 109"/>
              <a:gd name="T9" fmla="*/ 12 h 261"/>
              <a:gd name="T10" fmla="*/ 73 w 109"/>
              <a:gd name="T11" fmla="*/ 12 h 261"/>
              <a:gd name="T12" fmla="*/ 73 w 109"/>
              <a:gd name="T13" fmla="*/ 12 h 261"/>
              <a:gd name="T14" fmla="*/ 72 w 109"/>
              <a:gd name="T15" fmla="*/ 10 h 261"/>
              <a:gd name="T16" fmla="*/ 71 w 109"/>
              <a:gd name="T17" fmla="*/ 9 h 261"/>
              <a:gd name="T18" fmla="*/ 70 w 109"/>
              <a:gd name="T19" fmla="*/ 8 h 261"/>
              <a:gd name="T20" fmla="*/ 69 w 109"/>
              <a:gd name="T21" fmla="*/ 6 h 261"/>
              <a:gd name="T22" fmla="*/ 68 w 109"/>
              <a:gd name="T23" fmla="*/ 5 h 261"/>
              <a:gd name="T24" fmla="*/ 67 w 109"/>
              <a:gd name="T25" fmla="*/ 5 h 261"/>
              <a:gd name="T26" fmla="*/ 67 w 109"/>
              <a:gd name="T27" fmla="*/ 5 h 261"/>
              <a:gd name="T28" fmla="*/ 67 w 109"/>
              <a:gd name="T29" fmla="*/ 4 h 261"/>
              <a:gd name="T30" fmla="*/ 67 w 109"/>
              <a:gd name="T31" fmla="*/ 4 h 261"/>
              <a:gd name="T32" fmla="*/ 54 w 109"/>
              <a:gd name="T33" fmla="*/ 0 h 261"/>
              <a:gd name="T34" fmla="*/ 51 w 109"/>
              <a:gd name="T35" fmla="*/ 0 h 261"/>
              <a:gd name="T36" fmla="*/ 51 w 109"/>
              <a:gd name="T37" fmla="*/ 0 h 261"/>
              <a:gd name="T38" fmla="*/ 44 w 109"/>
              <a:gd name="T39" fmla="*/ 2 h 261"/>
              <a:gd name="T40" fmla="*/ 43 w 109"/>
              <a:gd name="T41" fmla="*/ 3 h 261"/>
              <a:gd name="T42" fmla="*/ 43 w 109"/>
              <a:gd name="T43" fmla="*/ 3 h 261"/>
              <a:gd name="T44" fmla="*/ 33 w 109"/>
              <a:gd name="T45" fmla="*/ 19 h 261"/>
              <a:gd name="T46" fmla="*/ 33 w 109"/>
              <a:gd name="T47" fmla="*/ 20 h 261"/>
              <a:gd name="T48" fmla="*/ 40 w 109"/>
              <a:gd name="T49" fmla="*/ 36 h 261"/>
              <a:gd name="T50" fmla="*/ 40 w 109"/>
              <a:gd name="T51" fmla="*/ 36 h 261"/>
              <a:gd name="T52" fmla="*/ 44 w 109"/>
              <a:gd name="T53" fmla="*/ 39 h 261"/>
              <a:gd name="T54" fmla="*/ 54 w 109"/>
              <a:gd name="T55" fmla="*/ 42 h 261"/>
              <a:gd name="T56" fmla="*/ 64 w 109"/>
              <a:gd name="T57" fmla="*/ 39 h 261"/>
              <a:gd name="T58" fmla="*/ 64 w 109"/>
              <a:gd name="T59" fmla="*/ 39 h 261"/>
              <a:gd name="T60" fmla="*/ 68 w 109"/>
              <a:gd name="T61" fmla="*/ 36 h 261"/>
              <a:gd name="T62" fmla="*/ 69 w 109"/>
              <a:gd name="T63" fmla="*/ 36 h 261"/>
              <a:gd name="T64" fmla="*/ 71 w 109"/>
              <a:gd name="T65" fmla="*/ 33 h 261"/>
              <a:gd name="T66" fmla="*/ 72 w 109"/>
              <a:gd name="T67" fmla="*/ 32 h 261"/>
              <a:gd name="T68" fmla="*/ 0 w 109"/>
              <a:gd name="T69" fmla="*/ 138 h 261"/>
              <a:gd name="T70" fmla="*/ 12 w 109"/>
              <a:gd name="T71" fmla="*/ 146 h 261"/>
              <a:gd name="T72" fmla="*/ 17 w 109"/>
              <a:gd name="T73" fmla="*/ 135 h 261"/>
              <a:gd name="T74" fmla="*/ 25 w 109"/>
              <a:gd name="T75" fmla="*/ 80 h 261"/>
              <a:gd name="T76" fmla="*/ 26 w 109"/>
              <a:gd name="T77" fmla="*/ 80 h 261"/>
              <a:gd name="T78" fmla="*/ 26 w 109"/>
              <a:gd name="T79" fmla="*/ 244 h 261"/>
              <a:gd name="T80" fmla="*/ 50 w 109"/>
              <a:gd name="T81" fmla="*/ 243 h 261"/>
              <a:gd name="T82" fmla="*/ 50 w 109"/>
              <a:gd name="T83" fmla="*/ 146 h 261"/>
              <a:gd name="T84" fmla="*/ 59 w 109"/>
              <a:gd name="T85" fmla="*/ 146 h 261"/>
              <a:gd name="T86" fmla="*/ 59 w 109"/>
              <a:gd name="T87" fmla="*/ 244 h 261"/>
              <a:gd name="T88" fmla="*/ 83 w 109"/>
              <a:gd name="T89" fmla="*/ 243 h 261"/>
              <a:gd name="T90" fmla="*/ 83 w 109"/>
              <a:gd name="T91" fmla="*/ 244 h 261"/>
              <a:gd name="T92" fmla="*/ 83 w 109"/>
              <a:gd name="T93" fmla="*/ 243 h 261"/>
              <a:gd name="T94" fmla="*/ 83 w 109"/>
              <a:gd name="T95" fmla="*/ 243 h 261"/>
              <a:gd name="T96" fmla="*/ 83 w 109"/>
              <a:gd name="T97" fmla="*/ 167 h 261"/>
              <a:gd name="T98" fmla="*/ 83 w 109"/>
              <a:gd name="T99" fmla="*/ 146 h 261"/>
              <a:gd name="T100" fmla="*/ 83 w 109"/>
              <a:gd name="T101" fmla="*/ 146 h 261"/>
              <a:gd name="T102" fmla="*/ 83 w 109"/>
              <a:gd name="T103" fmla="*/ 80 h 261"/>
              <a:gd name="T104" fmla="*/ 83 w 109"/>
              <a:gd name="T105" fmla="*/ 80 h 261"/>
              <a:gd name="T106" fmla="*/ 92 w 109"/>
              <a:gd name="T107" fmla="*/ 135 h 261"/>
              <a:gd name="T108" fmla="*/ 96 w 109"/>
              <a:gd name="T109" fmla="*/ 146 h 261"/>
              <a:gd name="T110" fmla="*/ 109 w 109"/>
              <a:gd name="T111" fmla="*/ 138 h 261"/>
              <a:gd name="T112" fmla="*/ 98 w 109"/>
              <a:gd name="T113" fmla="*/ 69 h 261"/>
              <a:gd name="T114" fmla="*/ 74 w 109"/>
              <a:gd name="T115" fmla="*/ 46 h 261"/>
              <a:gd name="T116" fmla="*/ 35 w 109"/>
              <a:gd name="T117" fmla="*/ 46 h 261"/>
              <a:gd name="T118" fmla="*/ 10 w 109"/>
              <a:gd name="T119" fmla="*/ 69 h 261"/>
              <a:gd name="T120" fmla="*/ 0 w 109"/>
              <a:gd name="T121" fmla="*/ 13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 h="261">
                <a:moveTo>
                  <a:pt x="72" y="32"/>
                </a:moveTo>
                <a:cubicBezTo>
                  <a:pt x="75" y="28"/>
                  <a:pt x="76" y="23"/>
                  <a:pt x="75" y="19"/>
                </a:cubicBezTo>
                <a:cubicBezTo>
                  <a:pt x="75" y="17"/>
                  <a:pt x="74" y="15"/>
                  <a:pt x="74" y="14"/>
                </a:cubicBezTo>
                <a:cubicBezTo>
                  <a:pt x="74" y="13"/>
                  <a:pt x="74" y="13"/>
                  <a:pt x="74" y="13"/>
                </a:cubicBezTo>
                <a:cubicBezTo>
                  <a:pt x="73" y="12"/>
                  <a:pt x="73" y="12"/>
                  <a:pt x="73" y="12"/>
                </a:cubicBezTo>
                <a:cubicBezTo>
                  <a:pt x="73" y="12"/>
                  <a:pt x="73" y="12"/>
                  <a:pt x="73" y="12"/>
                </a:cubicBezTo>
                <a:cubicBezTo>
                  <a:pt x="73" y="12"/>
                  <a:pt x="73" y="12"/>
                  <a:pt x="73" y="12"/>
                </a:cubicBezTo>
                <a:cubicBezTo>
                  <a:pt x="73" y="11"/>
                  <a:pt x="72" y="10"/>
                  <a:pt x="72" y="10"/>
                </a:cubicBezTo>
                <a:cubicBezTo>
                  <a:pt x="71" y="9"/>
                  <a:pt x="71" y="9"/>
                  <a:pt x="71" y="9"/>
                </a:cubicBezTo>
                <a:cubicBezTo>
                  <a:pt x="70" y="8"/>
                  <a:pt x="70" y="8"/>
                  <a:pt x="70" y="8"/>
                </a:cubicBezTo>
                <a:cubicBezTo>
                  <a:pt x="70" y="7"/>
                  <a:pt x="69" y="7"/>
                  <a:pt x="69" y="6"/>
                </a:cubicBezTo>
                <a:cubicBezTo>
                  <a:pt x="68" y="5"/>
                  <a:pt x="68" y="5"/>
                  <a:pt x="68" y="5"/>
                </a:cubicBezTo>
                <a:cubicBezTo>
                  <a:pt x="67" y="5"/>
                  <a:pt x="67" y="5"/>
                  <a:pt x="67" y="5"/>
                </a:cubicBezTo>
                <a:cubicBezTo>
                  <a:pt x="67" y="5"/>
                  <a:pt x="67" y="5"/>
                  <a:pt x="67" y="5"/>
                </a:cubicBezTo>
                <a:cubicBezTo>
                  <a:pt x="67" y="4"/>
                  <a:pt x="67" y="4"/>
                  <a:pt x="67" y="4"/>
                </a:cubicBezTo>
                <a:cubicBezTo>
                  <a:pt x="67" y="4"/>
                  <a:pt x="67" y="4"/>
                  <a:pt x="67" y="4"/>
                </a:cubicBezTo>
                <a:cubicBezTo>
                  <a:pt x="63" y="1"/>
                  <a:pt x="59" y="0"/>
                  <a:pt x="54" y="0"/>
                </a:cubicBezTo>
                <a:cubicBezTo>
                  <a:pt x="53" y="0"/>
                  <a:pt x="52" y="0"/>
                  <a:pt x="51" y="0"/>
                </a:cubicBezTo>
                <a:cubicBezTo>
                  <a:pt x="51" y="0"/>
                  <a:pt x="51" y="0"/>
                  <a:pt x="51" y="0"/>
                </a:cubicBezTo>
                <a:cubicBezTo>
                  <a:pt x="49" y="0"/>
                  <a:pt x="46" y="1"/>
                  <a:pt x="44" y="2"/>
                </a:cubicBezTo>
                <a:cubicBezTo>
                  <a:pt x="43" y="3"/>
                  <a:pt x="43" y="3"/>
                  <a:pt x="43" y="3"/>
                </a:cubicBezTo>
                <a:cubicBezTo>
                  <a:pt x="43" y="3"/>
                  <a:pt x="43" y="3"/>
                  <a:pt x="43" y="3"/>
                </a:cubicBezTo>
                <a:cubicBezTo>
                  <a:pt x="37" y="7"/>
                  <a:pt x="34" y="12"/>
                  <a:pt x="33" y="19"/>
                </a:cubicBezTo>
                <a:cubicBezTo>
                  <a:pt x="33" y="20"/>
                  <a:pt x="33" y="20"/>
                  <a:pt x="33" y="20"/>
                </a:cubicBezTo>
                <a:cubicBezTo>
                  <a:pt x="33" y="25"/>
                  <a:pt x="35" y="31"/>
                  <a:pt x="40" y="36"/>
                </a:cubicBezTo>
                <a:cubicBezTo>
                  <a:pt x="40" y="36"/>
                  <a:pt x="40" y="36"/>
                  <a:pt x="40" y="36"/>
                </a:cubicBezTo>
                <a:cubicBezTo>
                  <a:pt x="41" y="37"/>
                  <a:pt x="43" y="38"/>
                  <a:pt x="44" y="39"/>
                </a:cubicBezTo>
                <a:cubicBezTo>
                  <a:pt x="47" y="41"/>
                  <a:pt x="51" y="42"/>
                  <a:pt x="54" y="42"/>
                </a:cubicBezTo>
                <a:cubicBezTo>
                  <a:pt x="58" y="42"/>
                  <a:pt x="61" y="41"/>
                  <a:pt x="64" y="39"/>
                </a:cubicBezTo>
                <a:cubicBezTo>
                  <a:pt x="64" y="39"/>
                  <a:pt x="64" y="39"/>
                  <a:pt x="64" y="39"/>
                </a:cubicBezTo>
                <a:cubicBezTo>
                  <a:pt x="65" y="38"/>
                  <a:pt x="67" y="37"/>
                  <a:pt x="68" y="36"/>
                </a:cubicBezTo>
                <a:cubicBezTo>
                  <a:pt x="69" y="36"/>
                  <a:pt x="69" y="36"/>
                  <a:pt x="69" y="36"/>
                </a:cubicBezTo>
                <a:cubicBezTo>
                  <a:pt x="70" y="35"/>
                  <a:pt x="70" y="34"/>
                  <a:pt x="71" y="33"/>
                </a:cubicBezTo>
                <a:lnTo>
                  <a:pt x="72" y="32"/>
                </a:lnTo>
                <a:close/>
                <a:moveTo>
                  <a:pt x="0" y="138"/>
                </a:moveTo>
                <a:cubicBezTo>
                  <a:pt x="0" y="145"/>
                  <a:pt x="6" y="150"/>
                  <a:pt x="12" y="146"/>
                </a:cubicBezTo>
                <a:cubicBezTo>
                  <a:pt x="16" y="143"/>
                  <a:pt x="16" y="139"/>
                  <a:pt x="17" y="135"/>
                </a:cubicBezTo>
                <a:cubicBezTo>
                  <a:pt x="18" y="129"/>
                  <a:pt x="25" y="83"/>
                  <a:pt x="25" y="80"/>
                </a:cubicBezTo>
                <a:cubicBezTo>
                  <a:pt x="26" y="80"/>
                  <a:pt x="26" y="80"/>
                  <a:pt x="26" y="80"/>
                </a:cubicBezTo>
                <a:cubicBezTo>
                  <a:pt x="26" y="134"/>
                  <a:pt x="25" y="190"/>
                  <a:pt x="26" y="244"/>
                </a:cubicBezTo>
                <a:cubicBezTo>
                  <a:pt x="26" y="260"/>
                  <a:pt x="50" y="261"/>
                  <a:pt x="50" y="243"/>
                </a:cubicBezTo>
                <a:cubicBezTo>
                  <a:pt x="50" y="146"/>
                  <a:pt x="50" y="146"/>
                  <a:pt x="50" y="146"/>
                </a:cubicBezTo>
                <a:cubicBezTo>
                  <a:pt x="59" y="146"/>
                  <a:pt x="59" y="146"/>
                  <a:pt x="59" y="146"/>
                </a:cubicBezTo>
                <a:cubicBezTo>
                  <a:pt x="59" y="179"/>
                  <a:pt x="59" y="212"/>
                  <a:pt x="59" y="244"/>
                </a:cubicBezTo>
                <a:cubicBezTo>
                  <a:pt x="59" y="260"/>
                  <a:pt x="82" y="261"/>
                  <a:pt x="83" y="243"/>
                </a:cubicBezTo>
                <a:cubicBezTo>
                  <a:pt x="83" y="244"/>
                  <a:pt x="83" y="244"/>
                  <a:pt x="83" y="244"/>
                </a:cubicBezTo>
                <a:cubicBezTo>
                  <a:pt x="83" y="243"/>
                  <a:pt x="83" y="243"/>
                  <a:pt x="83" y="243"/>
                </a:cubicBezTo>
                <a:cubicBezTo>
                  <a:pt x="83" y="243"/>
                  <a:pt x="83" y="243"/>
                  <a:pt x="83" y="243"/>
                </a:cubicBezTo>
                <a:cubicBezTo>
                  <a:pt x="83" y="243"/>
                  <a:pt x="83" y="207"/>
                  <a:pt x="83" y="167"/>
                </a:cubicBezTo>
                <a:cubicBezTo>
                  <a:pt x="83" y="146"/>
                  <a:pt x="83" y="146"/>
                  <a:pt x="83" y="146"/>
                </a:cubicBezTo>
                <a:cubicBezTo>
                  <a:pt x="83" y="146"/>
                  <a:pt x="83" y="146"/>
                  <a:pt x="83" y="146"/>
                </a:cubicBezTo>
                <a:cubicBezTo>
                  <a:pt x="83" y="80"/>
                  <a:pt x="83" y="80"/>
                  <a:pt x="83" y="80"/>
                </a:cubicBezTo>
                <a:cubicBezTo>
                  <a:pt x="83" y="80"/>
                  <a:pt x="83" y="80"/>
                  <a:pt x="83" y="80"/>
                </a:cubicBezTo>
                <a:cubicBezTo>
                  <a:pt x="83" y="83"/>
                  <a:pt x="91" y="129"/>
                  <a:pt x="92" y="135"/>
                </a:cubicBezTo>
                <a:cubicBezTo>
                  <a:pt x="93" y="139"/>
                  <a:pt x="92" y="143"/>
                  <a:pt x="96" y="146"/>
                </a:cubicBezTo>
                <a:cubicBezTo>
                  <a:pt x="103" y="150"/>
                  <a:pt x="109" y="145"/>
                  <a:pt x="109" y="138"/>
                </a:cubicBezTo>
                <a:cubicBezTo>
                  <a:pt x="98" y="69"/>
                  <a:pt x="98" y="69"/>
                  <a:pt x="98" y="69"/>
                </a:cubicBezTo>
                <a:cubicBezTo>
                  <a:pt x="95" y="56"/>
                  <a:pt x="89" y="46"/>
                  <a:pt x="74" y="46"/>
                </a:cubicBezTo>
                <a:cubicBezTo>
                  <a:pt x="35" y="46"/>
                  <a:pt x="35" y="46"/>
                  <a:pt x="35" y="46"/>
                </a:cubicBezTo>
                <a:cubicBezTo>
                  <a:pt x="19" y="46"/>
                  <a:pt x="13" y="56"/>
                  <a:pt x="10" y="69"/>
                </a:cubicBezTo>
                <a:lnTo>
                  <a:pt x="0" y="138"/>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26" name="Freeform 133"/>
          <p:cNvSpPr>
            <a:spLocks noEditPoints="1"/>
          </p:cNvSpPr>
          <p:nvPr/>
        </p:nvSpPr>
        <p:spPr bwMode="auto">
          <a:xfrm>
            <a:off x="7800976" y="5264150"/>
            <a:ext cx="346075" cy="828675"/>
          </a:xfrm>
          <a:custGeom>
            <a:avLst/>
            <a:gdLst>
              <a:gd name="T0" fmla="*/ 72 w 109"/>
              <a:gd name="T1" fmla="*/ 32 h 261"/>
              <a:gd name="T2" fmla="*/ 75 w 109"/>
              <a:gd name="T3" fmla="*/ 19 h 261"/>
              <a:gd name="T4" fmla="*/ 74 w 109"/>
              <a:gd name="T5" fmla="*/ 14 h 261"/>
              <a:gd name="T6" fmla="*/ 74 w 109"/>
              <a:gd name="T7" fmla="*/ 13 h 261"/>
              <a:gd name="T8" fmla="*/ 73 w 109"/>
              <a:gd name="T9" fmla="*/ 12 h 261"/>
              <a:gd name="T10" fmla="*/ 73 w 109"/>
              <a:gd name="T11" fmla="*/ 12 h 261"/>
              <a:gd name="T12" fmla="*/ 73 w 109"/>
              <a:gd name="T13" fmla="*/ 12 h 261"/>
              <a:gd name="T14" fmla="*/ 72 w 109"/>
              <a:gd name="T15" fmla="*/ 10 h 261"/>
              <a:gd name="T16" fmla="*/ 71 w 109"/>
              <a:gd name="T17" fmla="*/ 9 h 261"/>
              <a:gd name="T18" fmla="*/ 70 w 109"/>
              <a:gd name="T19" fmla="*/ 8 h 261"/>
              <a:gd name="T20" fmla="*/ 69 w 109"/>
              <a:gd name="T21" fmla="*/ 6 h 261"/>
              <a:gd name="T22" fmla="*/ 68 w 109"/>
              <a:gd name="T23" fmla="*/ 5 h 261"/>
              <a:gd name="T24" fmla="*/ 67 w 109"/>
              <a:gd name="T25" fmla="*/ 5 h 261"/>
              <a:gd name="T26" fmla="*/ 67 w 109"/>
              <a:gd name="T27" fmla="*/ 5 h 261"/>
              <a:gd name="T28" fmla="*/ 67 w 109"/>
              <a:gd name="T29" fmla="*/ 4 h 261"/>
              <a:gd name="T30" fmla="*/ 67 w 109"/>
              <a:gd name="T31" fmla="*/ 4 h 261"/>
              <a:gd name="T32" fmla="*/ 54 w 109"/>
              <a:gd name="T33" fmla="*/ 0 h 261"/>
              <a:gd name="T34" fmla="*/ 51 w 109"/>
              <a:gd name="T35" fmla="*/ 0 h 261"/>
              <a:gd name="T36" fmla="*/ 51 w 109"/>
              <a:gd name="T37" fmla="*/ 0 h 261"/>
              <a:gd name="T38" fmla="*/ 44 w 109"/>
              <a:gd name="T39" fmla="*/ 2 h 261"/>
              <a:gd name="T40" fmla="*/ 43 w 109"/>
              <a:gd name="T41" fmla="*/ 3 h 261"/>
              <a:gd name="T42" fmla="*/ 43 w 109"/>
              <a:gd name="T43" fmla="*/ 3 h 261"/>
              <a:gd name="T44" fmla="*/ 33 w 109"/>
              <a:gd name="T45" fmla="*/ 19 h 261"/>
              <a:gd name="T46" fmla="*/ 33 w 109"/>
              <a:gd name="T47" fmla="*/ 20 h 261"/>
              <a:gd name="T48" fmla="*/ 40 w 109"/>
              <a:gd name="T49" fmla="*/ 36 h 261"/>
              <a:gd name="T50" fmla="*/ 40 w 109"/>
              <a:gd name="T51" fmla="*/ 36 h 261"/>
              <a:gd name="T52" fmla="*/ 45 w 109"/>
              <a:gd name="T53" fmla="*/ 39 h 261"/>
              <a:gd name="T54" fmla="*/ 54 w 109"/>
              <a:gd name="T55" fmla="*/ 42 h 261"/>
              <a:gd name="T56" fmla="*/ 64 w 109"/>
              <a:gd name="T57" fmla="*/ 39 h 261"/>
              <a:gd name="T58" fmla="*/ 64 w 109"/>
              <a:gd name="T59" fmla="*/ 39 h 261"/>
              <a:gd name="T60" fmla="*/ 68 w 109"/>
              <a:gd name="T61" fmla="*/ 36 h 261"/>
              <a:gd name="T62" fmla="*/ 69 w 109"/>
              <a:gd name="T63" fmla="*/ 36 h 261"/>
              <a:gd name="T64" fmla="*/ 71 w 109"/>
              <a:gd name="T65" fmla="*/ 33 h 261"/>
              <a:gd name="T66" fmla="*/ 72 w 109"/>
              <a:gd name="T67" fmla="*/ 32 h 261"/>
              <a:gd name="T68" fmla="*/ 0 w 109"/>
              <a:gd name="T69" fmla="*/ 138 h 261"/>
              <a:gd name="T70" fmla="*/ 12 w 109"/>
              <a:gd name="T71" fmla="*/ 146 h 261"/>
              <a:gd name="T72" fmla="*/ 17 w 109"/>
              <a:gd name="T73" fmla="*/ 135 h 261"/>
              <a:gd name="T74" fmla="*/ 25 w 109"/>
              <a:gd name="T75" fmla="*/ 80 h 261"/>
              <a:gd name="T76" fmla="*/ 26 w 109"/>
              <a:gd name="T77" fmla="*/ 80 h 261"/>
              <a:gd name="T78" fmla="*/ 26 w 109"/>
              <a:gd name="T79" fmla="*/ 244 h 261"/>
              <a:gd name="T80" fmla="*/ 50 w 109"/>
              <a:gd name="T81" fmla="*/ 243 h 261"/>
              <a:gd name="T82" fmla="*/ 50 w 109"/>
              <a:gd name="T83" fmla="*/ 146 h 261"/>
              <a:gd name="T84" fmla="*/ 59 w 109"/>
              <a:gd name="T85" fmla="*/ 146 h 261"/>
              <a:gd name="T86" fmla="*/ 59 w 109"/>
              <a:gd name="T87" fmla="*/ 244 h 261"/>
              <a:gd name="T88" fmla="*/ 83 w 109"/>
              <a:gd name="T89" fmla="*/ 243 h 261"/>
              <a:gd name="T90" fmla="*/ 83 w 109"/>
              <a:gd name="T91" fmla="*/ 244 h 261"/>
              <a:gd name="T92" fmla="*/ 83 w 109"/>
              <a:gd name="T93" fmla="*/ 243 h 261"/>
              <a:gd name="T94" fmla="*/ 83 w 109"/>
              <a:gd name="T95" fmla="*/ 243 h 261"/>
              <a:gd name="T96" fmla="*/ 83 w 109"/>
              <a:gd name="T97" fmla="*/ 167 h 261"/>
              <a:gd name="T98" fmla="*/ 83 w 109"/>
              <a:gd name="T99" fmla="*/ 146 h 261"/>
              <a:gd name="T100" fmla="*/ 83 w 109"/>
              <a:gd name="T101" fmla="*/ 146 h 261"/>
              <a:gd name="T102" fmla="*/ 83 w 109"/>
              <a:gd name="T103" fmla="*/ 80 h 261"/>
              <a:gd name="T104" fmla="*/ 83 w 109"/>
              <a:gd name="T105" fmla="*/ 80 h 261"/>
              <a:gd name="T106" fmla="*/ 92 w 109"/>
              <a:gd name="T107" fmla="*/ 135 h 261"/>
              <a:gd name="T108" fmla="*/ 96 w 109"/>
              <a:gd name="T109" fmla="*/ 146 h 261"/>
              <a:gd name="T110" fmla="*/ 109 w 109"/>
              <a:gd name="T111" fmla="*/ 138 h 261"/>
              <a:gd name="T112" fmla="*/ 98 w 109"/>
              <a:gd name="T113" fmla="*/ 69 h 261"/>
              <a:gd name="T114" fmla="*/ 74 w 109"/>
              <a:gd name="T115" fmla="*/ 46 h 261"/>
              <a:gd name="T116" fmla="*/ 35 w 109"/>
              <a:gd name="T117" fmla="*/ 46 h 261"/>
              <a:gd name="T118" fmla="*/ 10 w 109"/>
              <a:gd name="T119" fmla="*/ 69 h 261"/>
              <a:gd name="T120" fmla="*/ 0 w 109"/>
              <a:gd name="T121" fmla="*/ 13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 h="261">
                <a:moveTo>
                  <a:pt x="72" y="32"/>
                </a:moveTo>
                <a:cubicBezTo>
                  <a:pt x="75" y="28"/>
                  <a:pt x="76" y="23"/>
                  <a:pt x="75" y="19"/>
                </a:cubicBezTo>
                <a:cubicBezTo>
                  <a:pt x="75" y="17"/>
                  <a:pt x="74" y="15"/>
                  <a:pt x="74" y="14"/>
                </a:cubicBezTo>
                <a:cubicBezTo>
                  <a:pt x="74" y="13"/>
                  <a:pt x="74" y="13"/>
                  <a:pt x="74" y="13"/>
                </a:cubicBezTo>
                <a:cubicBezTo>
                  <a:pt x="73" y="12"/>
                  <a:pt x="73" y="12"/>
                  <a:pt x="73" y="12"/>
                </a:cubicBezTo>
                <a:cubicBezTo>
                  <a:pt x="73" y="12"/>
                  <a:pt x="73" y="12"/>
                  <a:pt x="73" y="12"/>
                </a:cubicBezTo>
                <a:cubicBezTo>
                  <a:pt x="73" y="12"/>
                  <a:pt x="73" y="12"/>
                  <a:pt x="73" y="12"/>
                </a:cubicBezTo>
                <a:cubicBezTo>
                  <a:pt x="73" y="11"/>
                  <a:pt x="72" y="10"/>
                  <a:pt x="72" y="10"/>
                </a:cubicBezTo>
                <a:cubicBezTo>
                  <a:pt x="71" y="9"/>
                  <a:pt x="71" y="9"/>
                  <a:pt x="71" y="9"/>
                </a:cubicBezTo>
                <a:cubicBezTo>
                  <a:pt x="70" y="8"/>
                  <a:pt x="70" y="8"/>
                  <a:pt x="70" y="8"/>
                </a:cubicBezTo>
                <a:cubicBezTo>
                  <a:pt x="70" y="7"/>
                  <a:pt x="69" y="7"/>
                  <a:pt x="69" y="6"/>
                </a:cubicBezTo>
                <a:cubicBezTo>
                  <a:pt x="68" y="5"/>
                  <a:pt x="68" y="5"/>
                  <a:pt x="68" y="5"/>
                </a:cubicBezTo>
                <a:cubicBezTo>
                  <a:pt x="67" y="5"/>
                  <a:pt x="67" y="5"/>
                  <a:pt x="67" y="5"/>
                </a:cubicBezTo>
                <a:cubicBezTo>
                  <a:pt x="67" y="5"/>
                  <a:pt x="67" y="5"/>
                  <a:pt x="67" y="5"/>
                </a:cubicBezTo>
                <a:cubicBezTo>
                  <a:pt x="67" y="4"/>
                  <a:pt x="67" y="4"/>
                  <a:pt x="67" y="4"/>
                </a:cubicBezTo>
                <a:cubicBezTo>
                  <a:pt x="67" y="4"/>
                  <a:pt x="67" y="4"/>
                  <a:pt x="67" y="4"/>
                </a:cubicBezTo>
                <a:cubicBezTo>
                  <a:pt x="63" y="1"/>
                  <a:pt x="59" y="0"/>
                  <a:pt x="54" y="0"/>
                </a:cubicBezTo>
                <a:cubicBezTo>
                  <a:pt x="53" y="0"/>
                  <a:pt x="52" y="0"/>
                  <a:pt x="51" y="0"/>
                </a:cubicBezTo>
                <a:cubicBezTo>
                  <a:pt x="51" y="0"/>
                  <a:pt x="51" y="0"/>
                  <a:pt x="51" y="0"/>
                </a:cubicBezTo>
                <a:cubicBezTo>
                  <a:pt x="49" y="0"/>
                  <a:pt x="46" y="1"/>
                  <a:pt x="44" y="2"/>
                </a:cubicBezTo>
                <a:cubicBezTo>
                  <a:pt x="43" y="3"/>
                  <a:pt x="43" y="3"/>
                  <a:pt x="43" y="3"/>
                </a:cubicBezTo>
                <a:cubicBezTo>
                  <a:pt x="43" y="3"/>
                  <a:pt x="43" y="3"/>
                  <a:pt x="43" y="3"/>
                </a:cubicBezTo>
                <a:cubicBezTo>
                  <a:pt x="37" y="7"/>
                  <a:pt x="34" y="12"/>
                  <a:pt x="33" y="19"/>
                </a:cubicBezTo>
                <a:cubicBezTo>
                  <a:pt x="33" y="20"/>
                  <a:pt x="33" y="20"/>
                  <a:pt x="33" y="20"/>
                </a:cubicBezTo>
                <a:cubicBezTo>
                  <a:pt x="33" y="25"/>
                  <a:pt x="35" y="31"/>
                  <a:pt x="40" y="36"/>
                </a:cubicBezTo>
                <a:cubicBezTo>
                  <a:pt x="40" y="36"/>
                  <a:pt x="40" y="36"/>
                  <a:pt x="40" y="36"/>
                </a:cubicBezTo>
                <a:cubicBezTo>
                  <a:pt x="41" y="37"/>
                  <a:pt x="43" y="38"/>
                  <a:pt x="45" y="39"/>
                </a:cubicBezTo>
                <a:cubicBezTo>
                  <a:pt x="47" y="41"/>
                  <a:pt x="51" y="42"/>
                  <a:pt x="54" y="42"/>
                </a:cubicBezTo>
                <a:cubicBezTo>
                  <a:pt x="58" y="42"/>
                  <a:pt x="61" y="41"/>
                  <a:pt x="64" y="39"/>
                </a:cubicBezTo>
                <a:cubicBezTo>
                  <a:pt x="64" y="39"/>
                  <a:pt x="64" y="39"/>
                  <a:pt x="64" y="39"/>
                </a:cubicBezTo>
                <a:cubicBezTo>
                  <a:pt x="66" y="38"/>
                  <a:pt x="67" y="37"/>
                  <a:pt x="68" y="36"/>
                </a:cubicBezTo>
                <a:cubicBezTo>
                  <a:pt x="69" y="36"/>
                  <a:pt x="69" y="36"/>
                  <a:pt x="69" y="36"/>
                </a:cubicBezTo>
                <a:cubicBezTo>
                  <a:pt x="70" y="35"/>
                  <a:pt x="70" y="34"/>
                  <a:pt x="71" y="33"/>
                </a:cubicBezTo>
                <a:lnTo>
                  <a:pt x="72" y="32"/>
                </a:lnTo>
                <a:close/>
                <a:moveTo>
                  <a:pt x="0" y="138"/>
                </a:moveTo>
                <a:cubicBezTo>
                  <a:pt x="0" y="145"/>
                  <a:pt x="6" y="150"/>
                  <a:pt x="12" y="146"/>
                </a:cubicBezTo>
                <a:cubicBezTo>
                  <a:pt x="17" y="143"/>
                  <a:pt x="16" y="139"/>
                  <a:pt x="17" y="135"/>
                </a:cubicBezTo>
                <a:cubicBezTo>
                  <a:pt x="18" y="129"/>
                  <a:pt x="25" y="83"/>
                  <a:pt x="25" y="80"/>
                </a:cubicBezTo>
                <a:cubicBezTo>
                  <a:pt x="26" y="80"/>
                  <a:pt x="26" y="80"/>
                  <a:pt x="26" y="80"/>
                </a:cubicBezTo>
                <a:cubicBezTo>
                  <a:pt x="26" y="134"/>
                  <a:pt x="25" y="190"/>
                  <a:pt x="26" y="244"/>
                </a:cubicBezTo>
                <a:cubicBezTo>
                  <a:pt x="26" y="260"/>
                  <a:pt x="50" y="261"/>
                  <a:pt x="50" y="243"/>
                </a:cubicBezTo>
                <a:cubicBezTo>
                  <a:pt x="50" y="146"/>
                  <a:pt x="50" y="146"/>
                  <a:pt x="50" y="146"/>
                </a:cubicBezTo>
                <a:cubicBezTo>
                  <a:pt x="59" y="146"/>
                  <a:pt x="59" y="146"/>
                  <a:pt x="59" y="146"/>
                </a:cubicBezTo>
                <a:cubicBezTo>
                  <a:pt x="59" y="179"/>
                  <a:pt x="59" y="212"/>
                  <a:pt x="59" y="244"/>
                </a:cubicBezTo>
                <a:cubicBezTo>
                  <a:pt x="59" y="260"/>
                  <a:pt x="82" y="261"/>
                  <a:pt x="83" y="243"/>
                </a:cubicBezTo>
                <a:cubicBezTo>
                  <a:pt x="83" y="244"/>
                  <a:pt x="83" y="244"/>
                  <a:pt x="83" y="244"/>
                </a:cubicBezTo>
                <a:cubicBezTo>
                  <a:pt x="83" y="243"/>
                  <a:pt x="83" y="243"/>
                  <a:pt x="83" y="243"/>
                </a:cubicBezTo>
                <a:cubicBezTo>
                  <a:pt x="83" y="243"/>
                  <a:pt x="83" y="243"/>
                  <a:pt x="83" y="243"/>
                </a:cubicBezTo>
                <a:cubicBezTo>
                  <a:pt x="83" y="243"/>
                  <a:pt x="83" y="207"/>
                  <a:pt x="83" y="167"/>
                </a:cubicBezTo>
                <a:cubicBezTo>
                  <a:pt x="83" y="146"/>
                  <a:pt x="83" y="146"/>
                  <a:pt x="83" y="146"/>
                </a:cubicBezTo>
                <a:cubicBezTo>
                  <a:pt x="83" y="146"/>
                  <a:pt x="83" y="146"/>
                  <a:pt x="83" y="146"/>
                </a:cubicBezTo>
                <a:cubicBezTo>
                  <a:pt x="83" y="80"/>
                  <a:pt x="83" y="80"/>
                  <a:pt x="83" y="80"/>
                </a:cubicBezTo>
                <a:cubicBezTo>
                  <a:pt x="83" y="80"/>
                  <a:pt x="83" y="80"/>
                  <a:pt x="83" y="80"/>
                </a:cubicBezTo>
                <a:cubicBezTo>
                  <a:pt x="83" y="83"/>
                  <a:pt x="91" y="129"/>
                  <a:pt x="92" y="135"/>
                </a:cubicBezTo>
                <a:cubicBezTo>
                  <a:pt x="93" y="139"/>
                  <a:pt x="92" y="143"/>
                  <a:pt x="96" y="146"/>
                </a:cubicBezTo>
                <a:cubicBezTo>
                  <a:pt x="103" y="150"/>
                  <a:pt x="109" y="145"/>
                  <a:pt x="109" y="138"/>
                </a:cubicBezTo>
                <a:cubicBezTo>
                  <a:pt x="98" y="69"/>
                  <a:pt x="98" y="69"/>
                  <a:pt x="98" y="69"/>
                </a:cubicBezTo>
                <a:cubicBezTo>
                  <a:pt x="96" y="56"/>
                  <a:pt x="89" y="46"/>
                  <a:pt x="74" y="46"/>
                </a:cubicBezTo>
                <a:cubicBezTo>
                  <a:pt x="35" y="46"/>
                  <a:pt x="35" y="46"/>
                  <a:pt x="35" y="46"/>
                </a:cubicBezTo>
                <a:cubicBezTo>
                  <a:pt x="19" y="46"/>
                  <a:pt x="13" y="56"/>
                  <a:pt x="10" y="69"/>
                </a:cubicBezTo>
                <a:lnTo>
                  <a:pt x="0" y="138"/>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27" name="Freeform 134"/>
          <p:cNvSpPr>
            <a:spLocks noEditPoints="1"/>
          </p:cNvSpPr>
          <p:nvPr/>
        </p:nvSpPr>
        <p:spPr bwMode="auto">
          <a:xfrm>
            <a:off x="7175501" y="5264150"/>
            <a:ext cx="346075" cy="828675"/>
          </a:xfrm>
          <a:custGeom>
            <a:avLst/>
            <a:gdLst>
              <a:gd name="T0" fmla="*/ 72 w 109"/>
              <a:gd name="T1" fmla="*/ 32 h 261"/>
              <a:gd name="T2" fmla="*/ 75 w 109"/>
              <a:gd name="T3" fmla="*/ 19 h 261"/>
              <a:gd name="T4" fmla="*/ 74 w 109"/>
              <a:gd name="T5" fmla="*/ 14 h 261"/>
              <a:gd name="T6" fmla="*/ 74 w 109"/>
              <a:gd name="T7" fmla="*/ 13 h 261"/>
              <a:gd name="T8" fmla="*/ 73 w 109"/>
              <a:gd name="T9" fmla="*/ 12 h 261"/>
              <a:gd name="T10" fmla="*/ 73 w 109"/>
              <a:gd name="T11" fmla="*/ 12 h 261"/>
              <a:gd name="T12" fmla="*/ 73 w 109"/>
              <a:gd name="T13" fmla="*/ 12 h 261"/>
              <a:gd name="T14" fmla="*/ 72 w 109"/>
              <a:gd name="T15" fmla="*/ 10 h 261"/>
              <a:gd name="T16" fmla="*/ 71 w 109"/>
              <a:gd name="T17" fmla="*/ 9 h 261"/>
              <a:gd name="T18" fmla="*/ 70 w 109"/>
              <a:gd name="T19" fmla="*/ 8 h 261"/>
              <a:gd name="T20" fmla="*/ 69 w 109"/>
              <a:gd name="T21" fmla="*/ 6 h 261"/>
              <a:gd name="T22" fmla="*/ 68 w 109"/>
              <a:gd name="T23" fmla="*/ 5 h 261"/>
              <a:gd name="T24" fmla="*/ 68 w 109"/>
              <a:gd name="T25" fmla="*/ 5 h 261"/>
              <a:gd name="T26" fmla="*/ 67 w 109"/>
              <a:gd name="T27" fmla="*/ 5 h 261"/>
              <a:gd name="T28" fmla="*/ 67 w 109"/>
              <a:gd name="T29" fmla="*/ 4 h 261"/>
              <a:gd name="T30" fmla="*/ 67 w 109"/>
              <a:gd name="T31" fmla="*/ 4 h 261"/>
              <a:gd name="T32" fmla="*/ 54 w 109"/>
              <a:gd name="T33" fmla="*/ 0 h 261"/>
              <a:gd name="T34" fmla="*/ 51 w 109"/>
              <a:gd name="T35" fmla="*/ 0 h 261"/>
              <a:gd name="T36" fmla="*/ 51 w 109"/>
              <a:gd name="T37" fmla="*/ 0 h 261"/>
              <a:gd name="T38" fmla="*/ 44 w 109"/>
              <a:gd name="T39" fmla="*/ 2 h 261"/>
              <a:gd name="T40" fmla="*/ 43 w 109"/>
              <a:gd name="T41" fmla="*/ 3 h 261"/>
              <a:gd name="T42" fmla="*/ 43 w 109"/>
              <a:gd name="T43" fmla="*/ 3 h 261"/>
              <a:gd name="T44" fmla="*/ 33 w 109"/>
              <a:gd name="T45" fmla="*/ 19 h 261"/>
              <a:gd name="T46" fmla="*/ 33 w 109"/>
              <a:gd name="T47" fmla="*/ 20 h 261"/>
              <a:gd name="T48" fmla="*/ 40 w 109"/>
              <a:gd name="T49" fmla="*/ 36 h 261"/>
              <a:gd name="T50" fmla="*/ 40 w 109"/>
              <a:gd name="T51" fmla="*/ 36 h 261"/>
              <a:gd name="T52" fmla="*/ 45 w 109"/>
              <a:gd name="T53" fmla="*/ 39 h 261"/>
              <a:gd name="T54" fmla="*/ 54 w 109"/>
              <a:gd name="T55" fmla="*/ 42 h 261"/>
              <a:gd name="T56" fmla="*/ 64 w 109"/>
              <a:gd name="T57" fmla="*/ 39 h 261"/>
              <a:gd name="T58" fmla="*/ 64 w 109"/>
              <a:gd name="T59" fmla="*/ 39 h 261"/>
              <a:gd name="T60" fmla="*/ 68 w 109"/>
              <a:gd name="T61" fmla="*/ 36 h 261"/>
              <a:gd name="T62" fmla="*/ 69 w 109"/>
              <a:gd name="T63" fmla="*/ 36 h 261"/>
              <a:gd name="T64" fmla="*/ 71 w 109"/>
              <a:gd name="T65" fmla="*/ 33 h 261"/>
              <a:gd name="T66" fmla="*/ 72 w 109"/>
              <a:gd name="T67" fmla="*/ 32 h 261"/>
              <a:gd name="T68" fmla="*/ 0 w 109"/>
              <a:gd name="T69" fmla="*/ 138 h 261"/>
              <a:gd name="T70" fmla="*/ 12 w 109"/>
              <a:gd name="T71" fmla="*/ 146 h 261"/>
              <a:gd name="T72" fmla="*/ 17 w 109"/>
              <a:gd name="T73" fmla="*/ 135 h 261"/>
              <a:gd name="T74" fmla="*/ 25 w 109"/>
              <a:gd name="T75" fmla="*/ 80 h 261"/>
              <a:gd name="T76" fmla="*/ 26 w 109"/>
              <a:gd name="T77" fmla="*/ 80 h 261"/>
              <a:gd name="T78" fmla="*/ 26 w 109"/>
              <a:gd name="T79" fmla="*/ 244 h 261"/>
              <a:gd name="T80" fmla="*/ 50 w 109"/>
              <a:gd name="T81" fmla="*/ 243 h 261"/>
              <a:gd name="T82" fmla="*/ 50 w 109"/>
              <a:gd name="T83" fmla="*/ 146 h 261"/>
              <a:gd name="T84" fmla="*/ 59 w 109"/>
              <a:gd name="T85" fmla="*/ 146 h 261"/>
              <a:gd name="T86" fmla="*/ 59 w 109"/>
              <a:gd name="T87" fmla="*/ 244 h 261"/>
              <a:gd name="T88" fmla="*/ 83 w 109"/>
              <a:gd name="T89" fmla="*/ 243 h 261"/>
              <a:gd name="T90" fmla="*/ 83 w 109"/>
              <a:gd name="T91" fmla="*/ 244 h 261"/>
              <a:gd name="T92" fmla="*/ 83 w 109"/>
              <a:gd name="T93" fmla="*/ 243 h 261"/>
              <a:gd name="T94" fmla="*/ 83 w 109"/>
              <a:gd name="T95" fmla="*/ 243 h 261"/>
              <a:gd name="T96" fmla="*/ 83 w 109"/>
              <a:gd name="T97" fmla="*/ 167 h 261"/>
              <a:gd name="T98" fmla="*/ 83 w 109"/>
              <a:gd name="T99" fmla="*/ 146 h 261"/>
              <a:gd name="T100" fmla="*/ 83 w 109"/>
              <a:gd name="T101" fmla="*/ 146 h 261"/>
              <a:gd name="T102" fmla="*/ 83 w 109"/>
              <a:gd name="T103" fmla="*/ 80 h 261"/>
              <a:gd name="T104" fmla="*/ 83 w 109"/>
              <a:gd name="T105" fmla="*/ 80 h 261"/>
              <a:gd name="T106" fmla="*/ 92 w 109"/>
              <a:gd name="T107" fmla="*/ 135 h 261"/>
              <a:gd name="T108" fmla="*/ 97 w 109"/>
              <a:gd name="T109" fmla="*/ 146 h 261"/>
              <a:gd name="T110" fmla="*/ 109 w 109"/>
              <a:gd name="T111" fmla="*/ 138 h 261"/>
              <a:gd name="T112" fmla="*/ 98 w 109"/>
              <a:gd name="T113" fmla="*/ 69 h 261"/>
              <a:gd name="T114" fmla="*/ 74 w 109"/>
              <a:gd name="T115" fmla="*/ 46 h 261"/>
              <a:gd name="T116" fmla="*/ 35 w 109"/>
              <a:gd name="T117" fmla="*/ 46 h 261"/>
              <a:gd name="T118" fmla="*/ 10 w 109"/>
              <a:gd name="T119" fmla="*/ 69 h 261"/>
              <a:gd name="T120" fmla="*/ 0 w 109"/>
              <a:gd name="T121" fmla="*/ 13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 h="261">
                <a:moveTo>
                  <a:pt x="72" y="32"/>
                </a:moveTo>
                <a:cubicBezTo>
                  <a:pt x="75" y="28"/>
                  <a:pt x="76" y="23"/>
                  <a:pt x="75" y="19"/>
                </a:cubicBezTo>
                <a:cubicBezTo>
                  <a:pt x="75" y="17"/>
                  <a:pt x="75" y="15"/>
                  <a:pt x="74" y="14"/>
                </a:cubicBezTo>
                <a:cubicBezTo>
                  <a:pt x="74" y="13"/>
                  <a:pt x="74" y="13"/>
                  <a:pt x="74" y="13"/>
                </a:cubicBezTo>
                <a:cubicBezTo>
                  <a:pt x="73" y="12"/>
                  <a:pt x="73" y="12"/>
                  <a:pt x="73" y="12"/>
                </a:cubicBezTo>
                <a:cubicBezTo>
                  <a:pt x="73" y="12"/>
                  <a:pt x="73" y="12"/>
                  <a:pt x="73" y="12"/>
                </a:cubicBezTo>
                <a:cubicBezTo>
                  <a:pt x="73" y="12"/>
                  <a:pt x="73" y="12"/>
                  <a:pt x="73" y="12"/>
                </a:cubicBezTo>
                <a:cubicBezTo>
                  <a:pt x="73" y="11"/>
                  <a:pt x="72" y="10"/>
                  <a:pt x="72" y="10"/>
                </a:cubicBezTo>
                <a:cubicBezTo>
                  <a:pt x="71" y="9"/>
                  <a:pt x="71" y="9"/>
                  <a:pt x="71" y="9"/>
                </a:cubicBezTo>
                <a:cubicBezTo>
                  <a:pt x="70" y="8"/>
                  <a:pt x="70" y="8"/>
                  <a:pt x="70" y="8"/>
                </a:cubicBezTo>
                <a:cubicBezTo>
                  <a:pt x="70" y="7"/>
                  <a:pt x="70" y="7"/>
                  <a:pt x="69" y="6"/>
                </a:cubicBezTo>
                <a:cubicBezTo>
                  <a:pt x="68" y="5"/>
                  <a:pt x="68" y="5"/>
                  <a:pt x="68" y="5"/>
                </a:cubicBezTo>
                <a:cubicBezTo>
                  <a:pt x="68" y="5"/>
                  <a:pt x="68" y="5"/>
                  <a:pt x="68" y="5"/>
                </a:cubicBezTo>
                <a:cubicBezTo>
                  <a:pt x="67" y="5"/>
                  <a:pt x="67" y="5"/>
                  <a:pt x="67" y="5"/>
                </a:cubicBezTo>
                <a:cubicBezTo>
                  <a:pt x="67" y="4"/>
                  <a:pt x="67" y="4"/>
                  <a:pt x="67" y="4"/>
                </a:cubicBezTo>
                <a:cubicBezTo>
                  <a:pt x="67" y="4"/>
                  <a:pt x="67" y="4"/>
                  <a:pt x="67" y="4"/>
                </a:cubicBezTo>
                <a:cubicBezTo>
                  <a:pt x="63" y="1"/>
                  <a:pt x="59" y="0"/>
                  <a:pt x="54" y="0"/>
                </a:cubicBezTo>
                <a:cubicBezTo>
                  <a:pt x="53" y="0"/>
                  <a:pt x="52" y="0"/>
                  <a:pt x="51" y="0"/>
                </a:cubicBezTo>
                <a:cubicBezTo>
                  <a:pt x="51" y="0"/>
                  <a:pt x="51" y="0"/>
                  <a:pt x="51" y="0"/>
                </a:cubicBezTo>
                <a:cubicBezTo>
                  <a:pt x="49" y="0"/>
                  <a:pt x="46" y="1"/>
                  <a:pt x="44" y="2"/>
                </a:cubicBezTo>
                <a:cubicBezTo>
                  <a:pt x="43" y="3"/>
                  <a:pt x="43" y="3"/>
                  <a:pt x="43" y="3"/>
                </a:cubicBezTo>
                <a:cubicBezTo>
                  <a:pt x="43" y="3"/>
                  <a:pt x="43" y="3"/>
                  <a:pt x="43" y="3"/>
                </a:cubicBezTo>
                <a:cubicBezTo>
                  <a:pt x="38" y="7"/>
                  <a:pt x="34" y="12"/>
                  <a:pt x="33" y="19"/>
                </a:cubicBezTo>
                <a:cubicBezTo>
                  <a:pt x="33" y="20"/>
                  <a:pt x="33" y="20"/>
                  <a:pt x="33" y="20"/>
                </a:cubicBezTo>
                <a:cubicBezTo>
                  <a:pt x="33" y="25"/>
                  <a:pt x="35" y="31"/>
                  <a:pt x="40" y="36"/>
                </a:cubicBezTo>
                <a:cubicBezTo>
                  <a:pt x="40" y="36"/>
                  <a:pt x="40" y="36"/>
                  <a:pt x="40" y="36"/>
                </a:cubicBezTo>
                <a:cubicBezTo>
                  <a:pt x="41" y="37"/>
                  <a:pt x="43" y="38"/>
                  <a:pt x="45" y="39"/>
                </a:cubicBezTo>
                <a:cubicBezTo>
                  <a:pt x="47" y="41"/>
                  <a:pt x="51" y="42"/>
                  <a:pt x="54" y="42"/>
                </a:cubicBezTo>
                <a:cubicBezTo>
                  <a:pt x="58" y="42"/>
                  <a:pt x="61" y="41"/>
                  <a:pt x="64" y="39"/>
                </a:cubicBezTo>
                <a:cubicBezTo>
                  <a:pt x="64" y="39"/>
                  <a:pt x="64" y="39"/>
                  <a:pt x="64" y="39"/>
                </a:cubicBezTo>
                <a:cubicBezTo>
                  <a:pt x="66" y="38"/>
                  <a:pt x="67" y="37"/>
                  <a:pt x="68" y="36"/>
                </a:cubicBezTo>
                <a:cubicBezTo>
                  <a:pt x="69" y="36"/>
                  <a:pt x="69" y="36"/>
                  <a:pt x="69" y="36"/>
                </a:cubicBezTo>
                <a:cubicBezTo>
                  <a:pt x="70" y="35"/>
                  <a:pt x="70" y="34"/>
                  <a:pt x="71" y="33"/>
                </a:cubicBezTo>
                <a:lnTo>
                  <a:pt x="72" y="32"/>
                </a:lnTo>
                <a:close/>
                <a:moveTo>
                  <a:pt x="0" y="138"/>
                </a:moveTo>
                <a:cubicBezTo>
                  <a:pt x="0" y="145"/>
                  <a:pt x="6" y="150"/>
                  <a:pt x="12" y="146"/>
                </a:cubicBezTo>
                <a:cubicBezTo>
                  <a:pt x="17" y="143"/>
                  <a:pt x="16" y="139"/>
                  <a:pt x="17" y="135"/>
                </a:cubicBezTo>
                <a:cubicBezTo>
                  <a:pt x="18" y="129"/>
                  <a:pt x="25" y="83"/>
                  <a:pt x="25" y="80"/>
                </a:cubicBezTo>
                <a:cubicBezTo>
                  <a:pt x="26" y="80"/>
                  <a:pt x="26" y="80"/>
                  <a:pt x="26" y="80"/>
                </a:cubicBezTo>
                <a:cubicBezTo>
                  <a:pt x="26" y="134"/>
                  <a:pt x="25" y="190"/>
                  <a:pt x="26" y="244"/>
                </a:cubicBezTo>
                <a:cubicBezTo>
                  <a:pt x="26" y="260"/>
                  <a:pt x="50" y="261"/>
                  <a:pt x="50" y="243"/>
                </a:cubicBezTo>
                <a:cubicBezTo>
                  <a:pt x="50" y="146"/>
                  <a:pt x="50" y="146"/>
                  <a:pt x="50" y="146"/>
                </a:cubicBezTo>
                <a:cubicBezTo>
                  <a:pt x="59" y="146"/>
                  <a:pt x="59" y="146"/>
                  <a:pt x="59" y="146"/>
                </a:cubicBezTo>
                <a:cubicBezTo>
                  <a:pt x="59" y="179"/>
                  <a:pt x="59" y="212"/>
                  <a:pt x="59" y="244"/>
                </a:cubicBezTo>
                <a:cubicBezTo>
                  <a:pt x="59" y="260"/>
                  <a:pt x="82" y="261"/>
                  <a:pt x="83" y="243"/>
                </a:cubicBezTo>
                <a:cubicBezTo>
                  <a:pt x="83" y="244"/>
                  <a:pt x="83" y="244"/>
                  <a:pt x="83" y="244"/>
                </a:cubicBezTo>
                <a:cubicBezTo>
                  <a:pt x="83" y="243"/>
                  <a:pt x="83" y="243"/>
                  <a:pt x="83" y="243"/>
                </a:cubicBezTo>
                <a:cubicBezTo>
                  <a:pt x="83" y="243"/>
                  <a:pt x="83" y="243"/>
                  <a:pt x="83" y="243"/>
                </a:cubicBezTo>
                <a:cubicBezTo>
                  <a:pt x="83" y="243"/>
                  <a:pt x="83" y="207"/>
                  <a:pt x="83" y="167"/>
                </a:cubicBezTo>
                <a:cubicBezTo>
                  <a:pt x="83" y="146"/>
                  <a:pt x="83" y="146"/>
                  <a:pt x="83" y="146"/>
                </a:cubicBezTo>
                <a:cubicBezTo>
                  <a:pt x="83" y="146"/>
                  <a:pt x="83" y="146"/>
                  <a:pt x="83" y="146"/>
                </a:cubicBezTo>
                <a:cubicBezTo>
                  <a:pt x="83" y="80"/>
                  <a:pt x="83" y="80"/>
                  <a:pt x="83" y="80"/>
                </a:cubicBezTo>
                <a:cubicBezTo>
                  <a:pt x="83" y="80"/>
                  <a:pt x="83" y="80"/>
                  <a:pt x="83" y="80"/>
                </a:cubicBezTo>
                <a:cubicBezTo>
                  <a:pt x="83" y="83"/>
                  <a:pt x="91" y="129"/>
                  <a:pt x="92" y="135"/>
                </a:cubicBezTo>
                <a:cubicBezTo>
                  <a:pt x="93" y="139"/>
                  <a:pt x="92" y="143"/>
                  <a:pt x="97" y="146"/>
                </a:cubicBezTo>
                <a:cubicBezTo>
                  <a:pt x="103" y="150"/>
                  <a:pt x="109" y="145"/>
                  <a:pt x="109" y="138"/>
                </a:cubicBezTo>
                <a:cubicBezTo>
                  <a:pt x="98" y="69"/>
                  <a:pt x="98" y="69"/>
                  <a:pt x="98" y="69"/>
                </a:cubicBezTo>
                <a:cubicBezTo>
                  <a:pt x="96" y="56"/>
                  <a:pt x="90" y="46"/>
                  <a:pt x="74" y="46"/>
                </a:cubicBezTo>
                <a:cubicBezTo>
                  <a:pt x="35" y="46"/>
                  <a:pt x="35" y="46"/>
                  <a:pt x="35" y="46"/>
                </a:cubicBezTo>
                <a:cubicBezTo>
                  <a:pt x="19" y="46"/>
                  <a:pt x="13" y="56"/>
                  <a:pt x="10" y="69"/>
                </a:cubicBezTo>
                <a:lnTo>
                  <a:pt x="0" y="138"/>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28" name="Freeform 135"/>
          <p:cNvSpPr>
            <a:spLocks noEditPoints="1"/>
          </p:cNvSpPr>
          <p:nvPr/>
        </p:nvSpPr>
        <p:spPr bwMode="auto">
          <a:xfrm>
            <a:off x="6550026" y="5264150"/>
            <a:ext cx="346075" cy="828675"/>
          </a:xfrm>
          <a:custGeom>
            <a:avLst/>
            <a:gdLst>
              <a:gd name="T0" fmla="*/ 72 w 109"/>
              <a:gd name="T1" fmla="*/ 32 h 261"/>
              <a:gd name="T2" fmla="*/ 75 w 109"/>
              <a:gd name="T3" fmla="*/ 19 h 261"/>
              <a:gd name="T4" fmla="*/ 74 w 109"/>
              <a:gd name="T5" fmla="*/ 14 h 261"/>
              <a:gd name="T6" fmla="*/ 74 w 109"/>
              <a:gd name="T7" fmla="*/ 13 h 261"/>
              <a:gd name="T8" fmla="*/ 74 w 109"/>
              <a:gd name="T9" fmla="*/ 12 h 261"/>
              <a:gd name="T10" fmla="*/ 73 w 109"/>
              <a:gd name="T11" fmla="*/ 12 h 261"/>
              <a:gd name="T12" fmla="*/ 73 w 109"/>
              <a:gd name="T13" fmla="*/ 12 h 261"/>
              <a:gd name="T14" fmla="*/ 72 w 109"/>
              <a:gd name="T15" fmla="*/ 10 h 261"/>
              <a:gd name="T16" fmla="*/ 71 w 109"/>
              <a:gd name="T17" fmla="*/ 9 h 261"/>
              <a:gd name="T18" fmla="*/ 71 w 109"/>
              <a:gd name="T19" fmla="*/ 8 h 261"/>
              <a:gd name="T20" fmla="*/ 69 w 109"/>
              <a:gd name="T21" fmla="*/ 6 h 261"/>
              <a:gd name="T22" fmla="*/ 68 w 109"/>
              <a:gd name="T23" fmla="*/ 5 h 261"/>
              <a:gd name="T24" fmla="*/ 68 w 109"/>
              <a:gd name="T25" fmla="*/ 5 h 261"/>
              <a:gd name="T26" fmla="*/ 68 w 109"/>
              <a:gd name="T27" fmla="*/ 5 h 261"/>
              <a:gd name="T28" fmla="*/ 67 w 109"/>
              <a:gd name="T29" fmla="*/ 4 h 261"/>
              <a:gd name="T30" fmla="*/ 67 w 109"/>
              <a:gd name="T31" fmla="*/ 4 h 261"/>
              <a:gd name="T32" fmla="*/ 54 w 109"/>
              <a:gd name="T33" fmla="*/ 0 h 261"/>
              <a:gd name="T34" fmla="*/ 51 w 109"/>
              <a:gd name="T35" fmla="*/ 0 h 261"/>
              <a:gd name="T36" fmla="*/ 51 w 109"/>
              <a:gd name="T37" fmla="*/ 0 h 261"/>
              <a:gd name="T38" fmla="*/ 44 w 109"/>
              <a:gd name="T39" fmla="*/ 2 h 261"/>
              <a:gd name="T40" fmla="*/ 44 w 109"/>
              <a:gd name="T41" fmla="*/ 3 h 261"/>
              <a:gd name="T42" fmla="*/ 43 w 109"/>
              <a:gd name="T43" fmla="*/ 3 h 261"/>
              <a:gd name="T44" fmla="*/ 34 w 109"/>
              <a:gd name="T45" fmla="*/ 19 h 261"/>
              <a:gd name="T46" fmla="*/ 34 w 109"/>
              <a:gd name="T47" fmla="*/ 20 h 261"/>
              <a:gd name="T48" fmla="*/ 40 w 109"/>
              <a:gd name="T49" fmla="*/ 36 h 261"/>
              <a:gd name="T50" fmla="*/ 40 w 109"/>
              <a:gd name="T51" fmla="*/ 36 h 261"/>
              <a:gd name="T52" fmla="*/ 45 w 109"/>
              <a:gd name="T53" fmla="*/ 39 h 261"/>
              <a:gd name="T54" fmla="*/ 54 w 109"/>
              <a:gd name="T55" fmla="*/ 42 h 261"/>
              <a:gd name="T56" fmla="*/ 64 w 109"/>
              <a:gd name="T57" fmla="*/ 39 h 261"/>
              <a:gd name="T58" fmla="*/ 64 w 109"/>
              <a:gd name="T59" fmla="*/ 39 h 261"/>
              <a:gd name="T60" fmla="*/ 68 w 109"/>
              <a:gd name="T61" fmla="*/ 36 h 261"/>
              <a:gd name="T62" fmla="*/ 69 w 109"/>
              <a:gd name="T63" fmla="*/ 36 h 261"/>
              <a:gd name="T64" fmla="*/ 71 w 109"/>
              <a:gd name="T65" fmla="*/ 33 h 261"/>
              <a:gd name="T66" fmla="*/ 72 w 109"/>
              <a:gd name="T67" fmla="*/ 32 h 261"/>
              <a:gd name="T68" fmla="*/ 0 w 109"/>
              <a:gd name="T69" fmla="*/ 138 h 261"/>
              <a:gd name="T70" fmla="*/ 12 w 109"/>
              <a:gd name="T71" fmla="*/ 146 h 261"/>
              <a:gd name="T72" fmla="*/ 17 w 109"/>
              <a:gd name="T73" fmla="*/ 135 h 261"/>
              <a:gd name="T74" fmla="*/ 26 w 109"/>
              <a:gd name="T75" fmla="*/ 80 h 261"/>
              <a:gd name="T76" fmla="*/ 26 w 109"/>
              <a:gd name="T77" fmla="*/ 80 h 261"/>
              <a:gd name="T78" fmla="*/ 26 w 109"/>
              <a:gd name="T79" fmla="*/ 244 h 261"/>
              <a:gd name="T80" fmla="*/ 50 w 109"/>
              <a:gd name="T81" fmla="*/ 243 h 261"/>
              <a:gd name="T82" fmla="*/ 50 w 109"/>
              <a:gd name="T83" fmla="*/ 146 h 261"/>
              <a:gd name="T84" fmla="*/ 59 w 109"/>
              <a:gd name="T85" fmla="*/ 146 h 261"/>
              <a:gd name="T86" fmla="*/ 59 w 109"/>
              <a:gd name="T87" fmla="*/ 244 h 261"/>
              <a:gd name="T88" fmla="*/ 83 w 109"/>
              <a:gd name="T89" fmla="*/ 243 h 261"/>
              <a:gd name="T90" fmla="*/ 83 w 109"/>
              <a:gd name="T91" fmla="*/ 244 h 261"/>
              <a:gd name="T92" fmla="*/ 83 w 109"/>
              <a:gd name="T93" fmla="*/ 243 h 261"/>
              <a:gd name="T94" fmla="*/ 83 w 109"/>
              <a:gd name="T95" fmla="*/ 243 h 261"/>
              <a:gd name="T96" fmla="*/ 83 w 109"/>
              <a:gd name="T97" fmla="*/ 167 h 261"/>
              <a:gd name="T98" fmla="*/ 83 w 109"/>
              <a:gd name="T99" fmla="*/ 146 h 261"/>
              <a:gd name="T100" fmla="*/ 83 w 109"/>
              <a:gd name="T101" fmla="*/ 146 h 261"/>
              <a:gd name="T102" fmla="*/ 83 w 109"/>
              <a:gd name="T103" fmla="*/ 80 h 261"/>
              <a:gd name="T104" fmla="*/ 84 w 109"/>
              <a:gd name="T105" fmla="*/ 80 h 261"/>
              <a:gd name="T106" fmla="*/ 92 w 109"/>
              <a:gd name="T107" fmla="*/ 135 h 261"/>
              <a:gd name="T108" fmla="*/ 97 w 109"/>
              <a:gd name="T109" fmla="*/ 146 h 261"/>
              <a:gd name="T110" fmla="*/ 109 w 109"/>
              <a:gd name="T111" fmla="*/ 138 h 261"/>
              <a:gd name="T112" fmla="*/ 99 w 109"/>
              <a:gd name="T113" fmla="*/ 69 h 261"/>
              <a:gd name="T114" fmla="*/ 74 w 109"/>
              <a:gd name="T115" fmla="*/ 46 h 261"/>
              <a:gd name="T116" fmla="*/ 35 w 109"/>
              <a:gd name="T117" fmla="*/ 46 h 261"/>
              <a:gd name="T118" fmla="*/ 11 w 109"/>
              <a:gd name="T119" fmla="*/ 69 h 261"/>
              <a:gd name="T120" fmla="*/ 0 w 109"/>
              <a:gd name="T121" fmla="*/ 13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 h="261">
                <a:moveTo>
                  <a:pt x="72" y="32"/>
                </a:moveTo>
                <a:cubicBezTo>
                  <a:pt x="75" y="28"/>
                  <a:pt x="76" y="23"/>
                  <a:pt x="75" y="19"/>
                </a:cubicBezTo>
                <a:cubicBezTo>
                  <a:pt x="75" y="17"/>
                  <a:pt x="75" y="15"/>
                  <a:pt x="74" y="14"/>
                </a:cubicBezTo>
                <a:cubicBezTo>
                  <a:pt x="74" y="13"/>
                  <a:pt x="74" y="13"/>
                  <a:pt x="74" y="13"/>
                </a:cubicBezTo>
                <a:cubicBezTo>
                  <a:pt x="74" y="12"/>
                  <a:pt x="74" y="12"/>
                  <a:pt x="74" y="12"/>
                </a:cubicBezTo>
                <a:cubicBezTo>
                  <a:pt x="73" y="12"/>
                  <a:pt x="73" y="12"/>
                  <a:pt x="73" y="12"/>
                </a:cubicBezTo>
                <a:cubicBezTo>
                  <a:pt x="73" y="12"/>
                  <a:pt x="73" y="12"/>
                  <a:pt x="73" y="12"/>
                </a:cubicBezTo>
                <a:cubicBezTo>
                  <a:pt x="73" y="11"/>
                  <a:pt x="72" y="10"/>
                  <a:pt x="72" y="10"/>
                </a:cubicBezTo>
                <a:cubicBezTo>
                  <a:pt x="71" y="9"/>
                  <a:pt x="71" y="9"/>
                  <a:pt x="71" y="9"/>
                </a:cubicBezTo>
                <a:cubicBezTo>
                  <a:pt x="71" y="8"/>
                  <a:pt x="71" y="8"/>
                  <a:pt x="71" y="8"/>
                </a:cubicBezTo>
                <a:cubicBezTo>
                  <a:pt x="70" y="7"/>
                  <a:pt x="70" y="7"/>
                  <a:pt x="69" y="6"/>
                </a:cubicBezTo>
                <a:cubicBezTo>
                  <a:pt x="68" y="5"/>
                  <a:pt x="68" y="5"/>
                  <a:pt x="68" y="5"/>
                </a:cubicBezTo>
                <a:cubicBezTo>
                  <a:pt x="68" y="5"/>
                  <a:pt x="68" y="5"/>
                  <a:pt x="68" y="5"/>
                </a:cubicBezTo>
                <a:cubicBezTo>
                  <a:pt x="68" y="5"/>
                  <a:pt x="68" y="5"/>
                  <a:pt x="68" y="5"/>
                </a:cubicBezTo>
                <a:cubicBezTo>
                  <a:pt x="67" y="4"/>
                  <a:pt x="67" y="4"/>
                  <a:pt x="67" y="4"/>
                </a:cubicBezTo>
                <a:cubicBezTo>
                  <a:pt x="67" y="4"/>
                  <a:pt x="67" y="4"/>
                  <a:pt x="67" y="4"/>
                </a:cubicBezTo>
                <a:cubicBezTo>
                  <a:pt x="63" y="1"/>
                  <a:pt x="59" y="0"/>
                  <a:pt x="54" y="0"/>
                </a:cubicBezTo>
                <a:cubicBezTo>
                  <a:pt x="53" y="0"/>
                  <a:pt x="52" y="0"/>
                  <a:pt x="51" y="0"/>
                </a:cubicBezTo>
                <a:cubicBezTo>
                  <a:pt x="51" y="0"/>
                  <a:pt x="51" y="0"/>
                  <a:pt x="51" y="0"/>
                </a:cubicBezTo>
                <a:cubicBezTo>
                  <a:pt x="49" y="0"/>
                  <a:pt x="47" y="1"/>
                  <a:pt x="44" y="2"/>
                </a:cubicBezTo>
                <a:cubicBezTo>
                  <a:pt x="44" y="3"/>
                  <a:pt x="44" y="3"/>
                  <a:pt x="44" y="3"/>
                </a:cubicBezTo>
                <a:cubicBezTo>
                  <a:pt x="43" y="3"/>
                  <a:pt x="43" y="3"/>
                  <a:pt x="43" y="3"/>
                </a:cubicBezTo>
                <a:cubicBezTo>
                  <a:pt x="38" y="7"/>
                  <a:pt x="34" y="12"/>
                  <a:pt x="34" y="19"/>
                </a:cubicBezTo>
                <a:cubicBezTo>
                  <a:pt x="34" y="20"/>
                  <a:pt x="34" y="20"/>
                  <a:pt x="34" y="20"/>
                </a:cubicBezTo>
                <a:cubicBezTo>
                  <a:pt x="33" y="25"/>
                  <a:pt x="35" y="31"/>
                  <a:pt x="40" y="36"/>
                </a:cubicBezTo>
                <a:cubicBezTo>
                  <a:pt x="40" y="36"/>
                  <a:pt x="40" y="36"/>
                  <a:pt x="40" y="36"/>
                </a:cubicBezTo>
                <a:cubicBezTo>
                  <a:pt x="42" y="37"/>
                  <a:pt x="43" y="38"/>
                  <a:pt x="45" y="39"/>
                </a:cubicBezTo>
                <a:cubicBezTo>
                  <a:pt x="48" y="41"/>
                  <a:pt x="51" y="42"/>
                  <a:pt x="54" y="42"/>
                </a:cubicBezTo>
                <a:cubicBezTo>
                  <a:pt x="58" y="42"/>
                  <a:pt x="61" y="41"/>
                  <a:pt x="64" y="39"/>
                </a:cubicBezTo>
                <a:cubicBezTo>
                  <a:pt x="64" y="39"/>
                  <a:pt x="64" y="39"/>
                  <a:pt x="64" y="39"/>
                </a:cubicBezTo>
                <a:cubicBezTo>
                  <a:pt x="66" y="38"/>
                  <a:pt x="67" y="37"/>
                  <a:pt x="68" y="36"/>
                </a:cubicBezTo>
                <a:cubicBezTo>
                  <a:pt x="69" y="36"/>
                  <a:pt x="69" y="36"/>
                  <a:pt x="69" y="36"/>
                </a:cubicBezTo>
                <a:cubicBezTo>
                  <a:pt x="70" y="35"/>
                  <a:pt x="71" y="34"/>
                  <a:pt x="71" y="33"/>
                </a:cubicBezTo>
                <a:lnTo>
                  <a:pt x="72" y="32"/>
                </a:lnTo>
                <a:close/>
                <a:moveTo>
                  <a:pt x="0" y="138"/>
                </a:moveTo>
                <a:cubicBezTo>
                  <a:pt x="0" y="145"/>
                  <a:pt x="6" y="150"/>
                  <a:pt x="12" y="146"/>
                </a:cubicBezTo>
                <a:cubicBezTo>
                  <a:pt x="17" y="143"/>
                  <a:pt x="16" y="139"/>
                  <a:pt x="17" y="135"/>
                </a:cubicBezTo>
                <a:cubicBezTo>
                  <a:pt x="18" y="129"/>
                  <a:pt x="26" y="83"/>
                  <a:pt x="26" y="80"/>
                </a:cubicBezTo>
                <a:cubicBezTo>
                  <a:pt x="26" y="80"/>
                  <a:pt x="26" y="80"/>
                  <a:pt x="26" y="80"/>
                </a:cubicBezTo>
                <a:cubicBezTo>
                  <a:pt x="26" y="134"/>
                  <a:pt x="26" y="190"/>
                  <a:pt x="26" y="244"/>
                </a:cubicBezTo>
                <a:cubicBezTo>
                  <a:pt x="26" y="260"/>
                  <a:pt x="50" y="261"/>
                  <a:pt x="50" y="243"/>
                </a:cubicBezTo>
                <a:cubicBezTo>
                  <a:pt x="50" y="146"/>
                  <a:pt x="50" y="146"/>
                  <a:pt x="50" y="146"/>
                </a:cubicBezTo>
                <a:cubicBezTo>
                  <a:pt x="59" y="146"/>
                  <a:pt x="59" y="146"/>
                  <a:pt x="59" y="146"/>
                </a:cubicBezTo>
                <a:cubicBezTo>
                  <a:pt x="59" y="179"/>
                  <a:pt x="59" y="212"/>
                  <a:pt x="59" y="244"/>
                </a:cubicBezTo>
                <a:cubicBezTo>
                  <a:pt x="59" y="260"/>
                  <a:pt x="82" y="261"/>
                  <a:pt x="83" y="243"/>
                </a:cubicBezTo>
                <a:cubicBezTo>
                  <a:pt x="83" y="244"/>
                  <a:pt x="83" y="244"/>
                  <a:pt x="83" y="244"/>
                </a:cubicBezTo>
                <a:cubicBezTo>
                  <a:pt x="83" y="243"/>
                  <a:pt x="83" y="243"/>
                  <a:pt x="83" y="243"/>
                </a:cubicBezTo>
                <a:cubicBezTo>
                  <a:pt x="83" y="243"/>
                  <a:pt x="83" y="243"/>
                  <a:pt x="83" y="243"/>
                </a:cubicBezTo>
                <a:cubicBezTo>
                  <a:pt x="83" y="243"/>
                  <a:pt x="83" y="207"/>
                  <a:pt x="83" y="167"/>
                </a:cubicBezTo>
                <a:cubicBezTo>
                  <a:pt x="83" y="146"/>
                  <a:pt x="83" y="146"/>
                  <a:pt x="83" y="146"/>
                </a:cubicBezTo>
                <a:cubicBezTo>
                  <a:pt x="83" y="146"/>
                  <a:pt x="83" y="146"/>
                  <a:pt x="83" y="146"/>
                </a:cubicBezTo>
                <a:cubicBezTo>
                  <a:pt x="83" y="80"/>
                  <a:pt x="83" y="80"/>
                  <a:pt x="83" y="80"/>
                </a:cubicBezTo>
                <a:cubicBezTo>
                  <a:pt x="84" y="80"/>
                  <a:pt x="84" y="80"/>
                  <a:pt x="84" y="80"/>
                </a:cubicBezTo>
                <a:cubicBezTo>
                  <a:pt x="84" y="83"/>
                  <a:pt x="91" y="129"/>
                  <a:pt x="92" y="135"/>
                </a:cubicBezTo>
                <a:cubicBezTo>
                  <a:pt x="93" y="139"/>
                  <a:pt x="92" y="143"/>
                  <a:pt x="97" y="146"/>
                </a:cubicBezTo>
                <a:cubicBezTo>
                  <a:pt x="103" y="150"/>
                  <a:pt x="109" y="145"/>
                  <a:pt x="109" y="138"/>
                </a:cubicBezTo>
                <a:cubicBezTo>
                  <a:pt x="99" y="69"/>
                  <a:pt x="99" y="69"/>
                  <a:pt x="99" y="69"/>
                </a:cubicBezTo>
                <a:cubicBezTo>
                  <a:pt x="96" y="56"/>
                  <a:pt x="90" y="46"/>
                  <a:pt x="74" y="46"/>
                </a:cubicBezTo>
                <a:cubicBezTo>
                  <a:pt x="35" y="46"/>
                  <a:pt x="35" y="46"/>
                  <a:pt x="35" y="46"/>
                </a:cubicBezTo>
                <a:cubicBezTo>
                  <a:pt x="19" y="46"/>
                  <a:pt x="13" y="56"/>
                  <a:pt x="11" y="69"/>
                </a:cubicBezTo>
                <a:lnTo>
                  <a:pt x="0" y="138"/>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29" name="Freeform 136"/>
          <p:cNvSpPr>
            <a:spLocks noEditPoints="1"/>
          </p:cNvSpPr>
          <p:nvPr/>
        </p:nvSpPr>
        <p:spPr bwMode="auto">
          <a:xfrm>
            <a:off x="5924551" y="5264150"/>
            <a:ext cx="342900" cy="828675"/>
          </a:xfrm>
          <a:custGeom>
            <a:avLst/>
            <a:gdLst>
              <a:gd name="T0" fmla="*/ 71 w 108"/>
              <a:gd name="T1" fmla="*/ 32 h 261"/>
              <a:gd name="T2" fmla="*/ 75 w 108"/>
              <a:gd name="T3" fmla="*/ 19 h 261"/>
              <a:gd name="T4" fmla="*/ 73 w 108"/>
              <a:gd name="T5" fmla="*/ 14 h 261"/>
              <a:gd name="T6" fmla="*/ 73 w 108"/>
              <a:gd name="T7" fmla="*/ 13 h 261"/>
              <a:gd name="T8" fmla="*/ 73 w 108"/>
              <a:gd name="T9" fmla="*/ 12 h 261"/>
              <a:gd name="T10" fmla="*/ 73 w 108"/>
              <a:gd name="T11" fmla="*/ 12 h 261"/>
              <a:gd name="T12" fmla="*/ 73 w 108"/>
              <a:gd name="T13" fmla="*/ 12 h 261"/>
              <a:gd name="T14" fmla="*/ 71 w 108"/>
              <a:gd name="T15" fmla="*/ 10 h 261"/>
              <a:gd name="T16" fmla="*/ 71 w 108"/>
              <a:gd name="T17" fmla="*/ 9 h 261"/>
              <a:gd name="T18" fmla="*/ 70 w 108"/>
              <a:gd name="T19" fmla="*/ 8 h 261"/>
              <a:gd name="T20" fmla="*/ 69 w 108"/>
              <a:gd name="T21" fmla="*/ 6 h 261"/>
              <a:gd name="T22" fmla="*/ 68 w 108"/>
              <a:gd name="T23" fmla="*/ 5 h 261"/>
              <a:gd name="T24" fmla="*/ 67 w 108"/>
              <a:gd name="T25" fmla="*/ 5 h 261"/>
              <a:gd name="T26" fmla="*/ 67 w 108"/>
              <a:gd name="T27" fmla="*/ 5 h 261"/>
              <a:gd name="T28" fmla="*/ 67 w 108"/>
              <a:gd name="T29" fmla="*/ 4 h 261"/>
              <a:gd name="T30" fmla="*/ 66 w 108"/>
              <a:gd name="T31" fmla="*/ 4 h 261"/>
              <a:gd name="T32" fmla="*/ 54 w 108"/>
              <a:gd name="T33" fmla="*/ 0 h 261"/>
              <a:gd name="T34" fmla="*/ 51 w 108"/>
              <a:gd name="T35" fmla="*/ 0 h 261"/>
              <a:gd name="T36" fmla="*/ 51 w 108"/>
              <a:gd name="T37" fmla="*/ 0 h 261"/>
              <a:gd name="T38" fmla="*/ 44 w 108"/>
              <a:gd name="T39" fmla="*/ 2 h 261"/>
              <a:gd name="T40" fmla="*/ 43 w 108"/>
              <a:gd name="T41" fmla="*/ 3 h 261"/>
              <a:gd name="T42" fmla="*/ 42 w 108"/>
              <a:gd name="T43" fmla="*/ 3 h 261"/>
              <a:gd name="T44" fmla="*/ 33 w 108"/>
              <a:gd name="T45" fmla="*/ 19 h 261"/>
              <a:gd name="T46" fmla="*/ 33 w 108"/>
              <a:gd name="T47" fmla="*/ 20 h 261"/>
              <a:gd name="T48" fmla="*/ 39 w 108"/>
              <a:gd name="T49" fmla="*/ 36 h 261"/>
              <a:gd name="T50" fmla="*/ 40 w 108"/>
              <a:gd name="T51" fmla="*/ 36 h 261"/>
              <a:gd name="T52" fmla="*/ 44 w 108"/>
              <a:gd name="T53" fmla="*/ 39 h 261"/>
              <a:gd name="T54" fmla="*/ 54 w 108"/>
              <a:gd name="T55" fmla="*/ 42 h 261"/>
              <a:gd name="T56" fmla="*/ 64 w 108"/>
              <a:gd name="T57" fmla="*/ 39 h 261"/>
              <a:gd name="T58" fmla="*/ 64 w 108"/>
              <a:gd name="T59" fmla="*/ 39 h 261"/>
              <a:gd name="T60" fmla="*/ 68 w 108"/>
              <a:gd name="T61" fmla="*/ 36 h 261"/>
              <a:gd name="T62" fmla="*/ 68 w 108"/>
              <a:gd name="T63" fmla="*/ 36 h 261"/>
              <a:gd name="T64" fmla="*/ 71 w 108"/>
              <a:gd name="T65" fmla="*/ 33 h 261"/>
              <a:gd name="T66" fmla="*/ 71 w 108"/>
              <a:gd name="T67" fmla="*/ 32 h 261"/>
              <a:gd name="T68" fmla="*/ 0 w 108"/>
              <a:gd name="T69" fmla="*/ 138 h 261"/>
              <a:gd name="T70" fmla="*/ 12 w 108"/>
              <a:gd name="T71" fmla="*/ 146 h 261"/>
              <a:gd name="T72" fmla="*/ 16 w 108"/>
              <a:gd name="T73" fmla="*/ 135 h 261"/>
              <a:gd name="T74" fmla="*/ 25 w 108"/>
              <a:gd name="T75" fmla="*/ 80 h 261"/>
              <a:gd name="T76" fmla="*/ 25 w 108"/>
              <a:gd name="T77" fmla="*/ 80 h 261"/>
              <a:gd name="T78" fmla="*/ 25 w 108"/>
              <a:gd name="T79" fmla="*/ 244 h 261"/>
              <a:gd name="T80" fmla="*/ 49 w 108"/>
              <a:gd name="T81" fmla="*/ 243 h 261"/>
              <a:gd name="T82" fmla="*/ 49 w 108"/>
              <a:gd name="T83" fmla="*/ 146 h 261"/>
              <a:gd name="T84" fmla="*/ 59 w 108"/>
              <a:gd name="T85" fmla="*/ 146 h 261"/>
              <a:gd name="T86" fmla="*/ 59 w 108"/>
              <a:gd name="T87" fmla="*/ 244 h 261"/>
              <a:gd name="T88" fmla="*/ 83 w 108"/>
              <a:gd name="T89" fmla="*/ 243 h 261"/>
              <a:gd name="T90" fmla="*/ 83 w 108"/>
              <a:gd name="T91" fmla="*/ 244 h 261"/>
              <a:gd name="T92" fmla="*/ 83 w 108"/>
              <a:gd name="T93" fmla="*/ 243 h 261"/>
              <a:gd name="T94" fmla="*/ 83 w 108"/>
              <a:gd name="T95" fmla="*/ 243 h 261"/>
              <a:gd name="T96" fmla="*/ 83 w 108"/>
              <a:gd name="T97" fmla="*/ 167 h 261"/>
              <a:gd name="T98" fmla="*/ 83 w 108"/>
              <a:gd name="T99" fmla="*/ 146 h 261"/>
              <a:gd name="T100" fmla="*/ 83 w 108"/>
              <a:gd name="T101" fmla="*/ 146 h 261"/>
              <a:gd name="T102" fmla="*/ 83 w 108"/>
              <a:gd name="T103" fmla="*/ 80 h 261"/>
              <a:gd name="T104" fmla="*/ 83 w 108"/>
              <a:gd name="T105" fmla="*/ 80 h 261"/>
              <a:gd name="T106" fmla="*/ 92 w 108"/>
              <a:gd name="T107" fmla="*/ 135 h 261"/>
              <a:gd name="T108" fmla="*/ 96 w 108"/>
              <a:gd name="T109" fmla="*/ 146 h 261"/>
              <a:gd name="T110" fmla="*/ 108 w 108"/>
              <a:gd name="T111" fmla="*/ 138 h 261"/>
              <a:gd name="T112" fmla="*/ 98 w 108"/>
              <a:gd name="T113" fmla="*/ 69 h 261"/>
              <a:gd name="T114" fmla="*/ 73 w 108"/>
              <a:gd name="T115" fmla="*/ 46 h 261"/>
              <a:gd name="T116" fmla="*/ 35 w 108"/>
              <a:gd name="T117" fmla="*/ 46 h 261"/>
              <a:gd name="T118" fmla="*/ 10 w 108"/>
              <a:gd name="T119" fmla="*/ 69 h 261"/>
              <a:gd name="T120" fmla="*/ 0 w 108"/>
              <a:gd name="T121" fmla="*/ 13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8" h="261">
                <a:moveTo>
                  <a:pt x="71" y="32"/>
                </a:moveTo>
                <a:cubicBezTo>
                  <a:pt x="74" y="28"/>
                  <a:pt x="75" y="23"/>
                  <a:pt x="75" y="19"/>
                </a:cubicBezTo>
                <a:cubicBezTo>
                  <a:pt x="75" y="17"/>
                  <a:pt x="74" y="15"/>
                  <a:pt x="73" y="14"/>
                </a:cubicBezTo>
                <a:cubicBezTo>
                  <a:pt x="73" y="13"/>
                  <a:pt x="73" y="13"/>
                  <a:pt x="73" y="13"/>
                </a:cubicBezTo>
                <a:cubicBezTo>
                  <a:pt x="73" y="12"/>
                  <a:pt x="73" y="12"/>
                  <a:pt x="73" y="12"/>
                </a:cubicBezTo>
                <a:cubicBezTo>
                  <a:pt x="73" y="12"/>
                  <a:pt x="73" y="12"/>
                  <a:pt x="73" y="12"/>
                </a:cubicBezTo>
                <a:cubicBezTo>
                  <a:pt x="73" y="12"/>
                  <a:pt x="73" y="12"/>
                  <a:pt x="73" y="12"/>
                </a:cubicBezTo>
                <a:cubicBezTo>
                  <a:pt x="72" y="11"/>
                  <a:pt x="72" y="10"/>
                  <a:pt x="71" y="10"/>
                </a:cubicBezTo>
                <a:cubicBezTo>
                  <a:pt x="71" y="9"/>
                  <a:pt x="71" y="9"/>
                  <a:pt x="71" y="9"/>
                </a:cubicBezTo>
                <a:cubicBezTo>
                  <a:pt x="70" y="8"/>
                  <a:pt x="70" y="8"/>
                  <a:pt x="70" y="8"/>
                </a:cubicBezTo>
                <a:cubicBezTo>
                  <a:pt x="70" y="7"/>
                  <a:pt x="69" y="7"/>
                  <a:pt x="69" y="6"/>
                </a:cubicBezTo>
                <a:cubicBezTo>
                  <a:pt x="68" y="5"/>
                  <a:pt x="68" y="5"/>
                  <a:pt x="68" y="5"/>
                </a:cubicBezTo>
                <a:cubicBezTo>
                  <a:pt x="67" y="5"/>
                  <a:pt x="67" y="5"/>
                  <a:pt x="67" y="5"/>
                </a:cubicBezTo>
                <a:cubicBezTo>
                  <a:pt x="67" y="5"/>
                  <a:pt x="67" y="5"/>
                  <a:pt x="67" y="5"/>
                </a:cubicBezTo>
                <a:cubicBezTo>
                  <a:pt x="67" y="4"/>
                  <a:pt x="67" y="4"/>
                  <a:pt x="67" y="4"/>
                </a:cubicBezTo>
                <a:cubicBezTo>
                  <a:pt x="66" y="4"/>
                  <a:pt x="66" y="4"/>
                  <a:pt x="66" y="4"/>
                </a:cubicBezTo>
                <a:cubicBezTo>
                  <a:pt x="63" y="1"/>
                  <a:pt x="58" y="0"/>
                  <a:pt x="54" y="0"/>
                </a:cubicBezTo>
                <a:cubicBezTo>
                  <a:pt x="53" y="0"/>
                  <a:pt x="52" y="0"/>
                  <a:pt x="51" y="0"/>
                </a:cubicBezTo>
                <a:cubicBezTo>
                  <a:pt x="51" y="0"/>
                  <a:pt x="51" y="0"/>
                  <a:pt x="51" y="0"/>
                </a:cubicBezTo>
                <a:cubicBezTo>
                  <a:pt x="48" y="0"/>
                  <a:pt x="46" y="1"/>
                  <a:pt x="44" y="2"/>
                </a:cubicBezTo>
                <a:cubicBezTo>
                  <a:pt x="43" y="3"/>
                  <a:pt x="43" y="3"/>
                  <a:pt x="43" y="3"/>
                </a:cubicBezTo>
                <a:cubicBezTo>
                  <a:pt x="42" y="3"/>
                  <a:pt x="42" y="3"/>
                  <a:pt x="42" y="3"/>
                </a:cubicBezTo>
                <a:cubicBezTo>
                  <a:pt x="37" y="7"/>
                  <a:pt x="33" y="12"/>
                  <a:pt x="33" y="19"/>
                </a:cubicBezTo>
                <a:cubicBezTo>
                  <a:pt x="33" y="20"/>
                  <a:pt x="33" y="20"/>
                  <a:pt x="33" y="20"/>
                </a:cubicBezTo>
                <a:cubicBezTo>
                  <a:pt x="32" y="25"/>
                  <a:pt x="34" y="31"/>
                  <a:pt x="39" y="36"/>
                </a:cubicBezTo>
                <a:cubicBezTo>
                  <a:pt x="40" y="36"/>
                  <a:pt x="40" y="36"/>
                  <a:pt x="40" y="36"/>
                </a:cubicBezTo>
                <a:cubicBezTo>
                  <a:pt x="41" y="37"/>
                  <a:pt x="43" y="38"/>
                  <a:pt x="44" y="39"/>
                </a:cubicBezTo>
                <a:cubicBezTo>
                  <a:pt x="47" y="41"/>
                  <a:pt x="50" y="42"/>
                  <a:pt x="54" y="42"/>
                </a:cubicBezTo>
                <a:cubicBezTo>
                  <a:pt x="57" y="42"/>
                  <a:pt x="61" y="41"/>
                  <a:pt x="64" y="39"/>
                </a:cubicBezTo>
                <a:cubicBezTo>
                  <a:pt x="64" y="39"/>
                  <a:pt x="64" y="39"/>
                  <a:pt x="64" y="39"/>
                </a:cubicBezTo>
                <a:cubicBezTo>
                  <a:pt x="65" y="38"/>
                  <a:pt x="66" y="37"/>
                  <a:pt x="68" y="36"/>
                </a:cubicBezTo>
                <a:cubicBezTo>
                  <a:pt x="68" y="36"/>
                  <a:pt x="68" y="36"/>
                  <a:pt x="68" y="36"/>
                </a:cubicBezTo>
                <a:cubicBezTo>
                  <a:pt x="69" y="35"/>
                  <a:pt x="70" y="34"/>
                  <a:pt x="71" y="33"/>
                </a:cubicBezTo>
                <a:lnTo>
                  <a:pt x="71" y="32"/>
                </a:lnTo>
                <a:close/>
                <a:moveTo>
                  <a:pt x="0" y="138"/>
                </a:moveTo>
                <a:cubicBezTo>
                  <a:pt x="0" y="145"/>
                  <a:pt x="6" y="150"/>
                  <a:pt x="12" y="146"/>
                </a:cubicBezTo>
                <a:cubicBezTo>
                  <a:pt x="16" y="143"/>
                  <a:pt x="16" y="139"/>
                  <a:pt x="16" y="135"/>
                </a:cubicBezTo>
                <a:cubicBezTo>
                  <a:pt x="17" y="129"/>
                  <a:pt x="25" y="83"/>
                  <a:pt x="25" y="80"/>
                </a:cubicBezTo>
                <a:cubicBezTo>
                  <a:pt x="25" y="80"/>
                  <a:pt x="25" y="80"/>
                  <a:pt x="25" y="80"/>
                </a:cubicBezTo>
                <a:cubicBezTo>
                  <a:pt x="25" y="134"/>
                  <a:pt x="25" y="190"/>
                  <a:pt x="25" y="244"/>
                </a:cubicBezTo>
                <a:cubicBezTo>
                  <a:pt x="26" y="260"/>
                  <a:pt x="49" y="261"/>
                  <a:pt x="49" y="243"/>
                </a:cubicBezTo>
                <a:cubicBezTo>
                  <a:pt x="49" y="146"/>
                  <a:pt x="49" y="146"/>
                  <a:pt x="49" y="146"/>
                </a:cubicBezTo>
                <a:cubicBezTo>
                  <a:pt x="59" y="146"/>
                  <a:pt x="59" y="146"/>
                  <a:pt x="59" y="146"/>
                </a:cubicBezTo>
                <a:cubicBezTo>
                  <a:pt x="59" y="179"/>
                  <a:pt x="58" y="212"/>
                  <a:pt x="59" y="244"/>
                </a:cubicBezTo>
                <a:cubicBezTo>
                  <a:pt x="59" y="260"/>
                  <a:pt x="82" y="261"/>
                  <a:pt x="83" y="243"/>
                </a:cubicBezTo>
                <a:cubicBezTo>
                  <a:pt x="83" y="244"/>
                  <a:pt x="83" y="244"/>
                  <a:pt x="83" y="244"/>
                </a:cubicBezTo>
                <a:cubicBezTo>
                  <a:pt x="83" y="243"/>
                  <a:pt x="83" y="243"/>
                  <a:pt x="83" y="243"/>
                </a:cubicBezTo>
                <a:cubicBezTo>
                  <a:pt x="83" y="243"/>
                  <a:pt x="83" y="243"/>
                  <a:pt x="83" y="243"/>
                </a:cubicBezTo>
                <a:cubicBezTo>
                  <a:pt x="83" y="243"/>
                  <a:pt x="83" y="207"/>
                  <a:pt x="83" y="167"/>
                </a:cubicBezTo>
                <a:cubicBezTo>
                  <a:pt x="83" y="146"/>
                  <a:pt x="83" y="146"/>
                  <a:pt x="83" y="146"/>
                </a:cubicBezTo>
                <a:cubicBezTo>
                  <a:pt x="83" y="146"/>
                  <a:pt x="83" y="146"/>
                  <a:pt x="83" y="146"/>
                </a:cubicBezTo>
                <a:cubicBezTo>
                  <a:pt x="83" y="80"/>
                  <a:pt x="83" y="80"/>
                  <a:pt x="83" y="80"/>
                </a:cubicBezTo>
                <a:cubicBezTo>
                  <a:pt x="83" y="80"/>
                  <a:pt x="83" y="80"/>
                  <a:pt x="83" y="80"/>
                </a:cubicBezTo>
                <a:cubicBezTo>
                  <a:pt x="83" y="83"/>
                  <a:pt x="91" y="129"/>
                  <a:pt x="92" y="135"/>
                </a:cubicBezTo>
                <a:cubicBezTo>
                  <a:pt x="92" y="139"/>
                  <a:pt x="92" y="143"/>
                  <a:pt x="96" y="146"/>
                </a:cubicBezTo>
                <a:cubicBezTo>
                  <a:pt x="102" y="150"/>
                  <a:pt x="108" y="145"/>
                  <a:pt x="108" y="138"/>
                </a:cubicBezTo>
                <a:cubicBezTo>
                  <a:pt x="98" y="69"/>
                  <a:pt x="98" y="69"/>
                  <a:pt x="98" y="69"/>
                </a:cubicBezTo>
                <a:cubicBezTo>
                  <a:pt x="95" y="56"/>
                  <a:pt x="89" y="46"/>
                  <a:pt x="73" y="46"/>
                </a:cubicBezTo>
                <a:cubicBezTo>
                  <a:pt x="35" y="46"/>
                  <a:pt x="35" y="46"/>
                  <a:pt x="35" y="46"/>
                </a:cubicBezTo>
                <a:cubicBezTo>
                  <a:pt x="19" y="46"/>
                  <a:pt x="13" y="56"/>
                  <a:pt x="10" y="69"/>
                </a:cubicBezTo>
                <a:lnTo>
                  <a:pt x="0" y="138"/>
                </a:lnTo>
                <a:close/>
              </a:path>
            </a:pathLst>
          </a:custGeom>
          <a:solidFill>
            <a:schemeClr val="accent3"/>
          </a:solidFill>
          <a:ln>
            <a:noFill/>
          </a:ln>
        </p:spPr>
        <p:txBody>
          <a:bodyPr vert="horz" wrap="square" lIns="91440" tIns="45720" rIns="91440" bIns="45720" numCol="1" anchor="t" anchorCtr="0" compatLnSpc="1"/>
          <a:lstStyle/>
          <a:p>
            <a:endParaRPr lang="en-US"/>
          </a:p>
        </p:txBody>
      </p:sp>
      <p:grpSp>
        <p:nvGrpSpPr>
          <p:cNvPr id="44" name="Group 43"/>
          <p:cNvGrpSpPr/>
          <p:nvPr/>
        </p:nvGrpSpPr>
        <p:grpSpPr>
          <a:xfrm>
            <a:off x="1909763" y="2407592"/>
            <a:ext cx="2088355" cy="1201714"/>
            <a:chOff x="575470" y="2491607"/>
            <a:chExt cx="2088355" cy="1201714"/>
          </a:xfrm>
        </p:grpSpPr>
        <p:sp>
          <p:nvSpPr>
            <p:cNvPr id="42" name="TextBox 41"/>
            <p:cNvSpPr txBox="1"/>
            <p:nvPr/>
          </p:nvSpPr>
          <p:spPr>
            <a:xfrm>
              <a:off x="611188" y="2871724"/>
              <a:ext cx="2052637" cy="82159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000" dirty="0"/>
                <a:t>管理员、项目经理、资源经理、译员、审校，多人同一页面协作翻译，并可实现译审同步，系统化实现完整翻译流程</a:t>
              </a:r>
              <a:endParaRPr lang="zh-CN" altLang="en-US" sz="1000" dirty="0"/>
            </a:p>
          </p:txBody>
        </p:sp>
        <p:sp>
          <p:nvSpPr>
            <p:cNvPr id="43" name="TextBox 42"/>
            <p:cNvSpPr txBox="1"/>
            <p:nvPr/>
          </p:nvSpPr>
          <p:spPr>
            <a:xfrm>
              <a:off x="575470" y="2491607"/>
              <a:ext cx="2052637" cy="246221"/>
            </a:xfrm>
            <a:prstGeom prst="rect">
              <a:avLst/>
            </a:prstGeom>
            <a:noFill/>
          </p:spPr>
          <p:txBody>
            <a:bodyPr wrap="square" lIns="0" tIns="0" rIns="0" bIns="0" rtlCol="0">
              <a:noAutofit/>
            </a:bodyPr>
            <a:lstStyle/>
            <a:p>
              <a:pPr algn="r"/>
              <a:r>
                <a:rPr lang="zh-CN" altLang="en-US" sz="1600" b="1" dirty="0">
                  <a:solidFill>
                    <a:schemeClr val="bg1"/>
                  </a:solidFill>
                </a:rPr>
                <a:t>团队协作页面</a:t>
              </a:r>
              <a:r>
                <a:rPr lang="zh-CN" altLang="en-US" sz="2000" b="1" dirty="0">
                  <a:solidFill>
                    <a:schemeClr val="bg1"/>
                  </a:solidFill>
                </a:rPr>
                <a:t>→</a:t>
              </a:r>
              <a:endParaRPr lang="en-US" sz="2000" b="1" dirty="0">
                <a:solidFill>
                  <a:schemeClr val="bg1"/>
                </a:solidFill>
              </a:endParaRPr>
            </a:p>
          </p:txBody>
        </p:sp>
      </p:grpSp>
      <p:grpSp>
        <p:nvGrpSpPr>
          <p:cNvPr id="45" name="Group 44"/>
          <p:cNvGrpSpPr/>
          <p:nvPr/>
        </p:nvGrpSpPr>
        <p:grpSpPr>
          <a:xfrm>
            <a:off x="8004175" y="2495798"/>
            <a:ext cx="2052637" cy="1161803"/>
            <a:chOff x="611188" y="2495798"/>
            <a:chExt cx="2052637" cy="1161803"/>
          </a:xfrm>
        </p:grpSpPr>
        <p:sp>
          <p:nvSpPr>
            <p:cNvPr id="46" name="TextBox 45"/>
            <p:cNvSpPr txBox="1"/>
            <p:nvPr/>
          </p:nvSpPr>
          <p:spPr>
            <a:xfrm>
              <a:off x="611188" y="2836004"/>
              <a:ext cx="2052637" cy="821597"/>
            </a:xfrm>
            <a:prstGeom prst="rect">
              <a:avLst/>
            </a:prstGeom>
            <a:noFill/>
          </p:spPr>
          <p:txBody>
            <a:bodyPr wrap="square" lIns="0" tIns="0" rIns="0" bIns="0" rtlCol="0">
              <a:noAutofit/>
            </a:bodyPr>
            <a:lstStyle/>
            <a:p>
              <a:pPr algn="r">
                <a:lnSpc>
                  <a:spcPts val="1400"/>
                </a:lnSpc>
              </a:pPr>
              <a:r>
                <a:rPr lang="es-ES" sz="1000" dirty="0" err="1">
                  <a:solidFill>
                    <a:schemeClr val="bg2"/>
                  </a:solidFill>
                </a:rPr>
                <a:t>Aenean</a:t>
              </a:r>
              <a:r>
                <a:rPr lang="es-ES" sz="1000" dirty="0">
                  <a:solidFill>
                    <a:schemeClr val="bg2"/>
                  </a:solidFill>
                </a:rPr>
                <a:t> commodo </a:t>
              </a:r>
              <a:r>
                <a:rPr lang="es-ES" sz="1000" dirty="0" err="1">
                  <a:solidFill>
                    <a:schemeClr val="bg2"/>
                  </a:solidFill>
                </a:rPr>
                <a:t>ligula</a:t>
              </a:r>
              <a:r>
                <a:rPr lang="es-ES" sz="1000" dirty="0">
                  <a:solidFill>
                    <a:schemeClr val="bg2"/>
                  </a:solidFill>
                </a:rPr>
                <a:t> </a:t>
              </a:r>
              <a:r>
                <a:rPr lang="es-ES" sz="1000" dirty="0" err="1">
                  <a:solidFill>
                    <a:schemeClr val="bg2"/>
                  </a:solidFill>
                </a:rPr>
                <a:t>eget</a:t>
              </a:r>
              <a:r>
                <a:rPr lang="es-ES" sz="1000" dirty="0">
                  <a:solidFill>
                    <a:schemeClr val="bg2"/>
                  </a:solidFill>
                </a:rPr>
                <a:t> dolor. </a:t>
              </a:r>
              <a:r>
                <a:rPr lang="es-ES" sz="1000" dirty="0" err="1">
                  <a:solidFill>
                    <a:schemeClr val="bg2"/>
                  </a:solidFill>
                </a:rPr>
                <a:t>sadasdean</a:t>
              </a:r>
              <a:r>
                <a:rPr lang="es-ES" sz="1000" dirty="0">
                  <a:solidFill>
                    <a:schemeClr val="bg2"/>
                  </a:solidFill>
                </a:rPr>
                <a:t> </a:t>
              </a:r>
              <a:r>
                <a:rPr lang="es-ES" sz="1000" dirty="0" err="1">
                  <a:solidFill>
                    <a:schemeClr val="bg2"/>
                  </a:solidFill>
                </a:rPr>
                <a:t>massa</a:t>
              </a:r>
              <a:r>
                <a:rPr lang="es-ES" sz="1000" dirty="0">
                  <a:solidFill>
                    <a:schemeClr val="bg2"/>
                  </a:solidFill>
                </a:rPr>
                <a:t>. </a:t>
              </a:r>
              <a:r>
                <a:rPr lang="es-ES" sz="1000" dirty="0" err="1">
                  <a:solidFill>
                    <a:schemeClr val="bg2"/>
                  </a:solidFill>
                </a:rPr>
                <a:t>sociis</a:t>
              </a:r>
              <a:r>
                <a:rPr lang="es-ES" sz="1000" dirty="0">
                  <a:solidFill>
                    <a:schemeClr val="bg2"/>
                  </a:solidFill>
                </a:rPr>
                <a:t> </a:t>
              </a:r>
              <a:r>
                <a:rPr lang="es-ES" sz="1000" dirty="0" err="1">
                  <a:solidFill>
                    <a:schemeClr val="bg2"/>
                  </a:solidFill>
                </a:rPr>
                <a:t>natoque</a:t>
              </a:r>
              <a:r>
                <a:rPr lang="es-ES" sz="1000" dirty="0">
                  <a:solidFill>
                    <a:schemeClr val="bg2"/>
                  </a:solidFill>
                </a:rPr>
                <a:t> </a:t>
              </a:r>
              <a:r>
                <a:rPr lang="es-ES" sz="1000" dirty="0" err="1">
                  <a:solidFill>
                    <a:schemeClr val="bg2"/>
                  </a:solidFill>
                </a:rPr>
                <a:t>penatibus</a:t>
              </a:r>
              <a:r>
                <a:rPr lang="es-ES" sz="1000" dirty="0">
                  <a:solidFill>
                    <a:schemeClr val="bg2"/>
                  </a:solidFill>
                </a:rPr>
                <a:t> et </a:t>
              </a:r>
              <a:r>
                <a:rPr lang="es-ES" sz="1000" dirty="0" err="1">
                  <a:solidFill>
                    <a:schemeClr val="bg2"/>
                  </a:solidFill>
                </a:rPr>
                <a:t>magnis</a:t>
              </a:r>
              <a:r>
                <a:rPr lang="es-ES" sz="1000" dirty="0">
                  <a:solidFill>
                    <a:schemeClr val="bg2"/>
                  </a:solidFill>
                </a:rPr>
                <a:t> </a:t>
              </a:r>
              <a:r>
                <a:rPr lang="es-ES" sz="1000" dirty="0" err="1">
                  <a:solidFill>
                    <a:schemeClr val="bg2"/>
                  </a:solidFill>
                </a:rPr>
                <a:t>dis</a:t>
              </a:r>
              <a:r>
                <a:rPr lang="es-ES" sz="1000" dirty="0">
                  <a:solidFill>
                    <a:schemeClr val="bg2"/>
                  </a:solidFill>
                </a:rPr>
                <a:t> </a:t>
              </a:r>
              <a:r>
                <a:rPr lang="es-ES" sz="1000" dirty="0" err="1">
                  <a:solidFill>
                    <a:schemeClr val="bg2"/>
                  </a:solidFill>
                </a:rPr>
                <a:t>parturient</a:t>
              </a:r>
              <a:r>
                <a:rPr lang="es-ES" sz="1000" dirty="0">
                  <a:solidFill>
                    <a:schemeClr val="bg2"/>
                  </a:solidFill>
                </a:rPr>
                <a:t> montes commodo </a:t>
              </a:r>
              <a:r>
                <a:rPr lang="es-ES" sz="1000" dirty="0" err="1">
                  <a:solidFill>
                    <a:schemeClr val="bg2"/>
                  </a:solidFill>
                </a:rPr>
                <a:t>ligula</a:t>
              </a:r>
              <a:r>
                <a:rPr lang="es-ES" sz="1000" dirty="0">
                  <a:solidFill>
                    <a:schemeClr val="bg2"/>
                  </a:solidFill>
                </a:rPr>
                <a:t>.</a:t>
              </a:r>
              <a:endParaRPr lang="en-US" sz="1000" dirty="0">
                <a:solidFill>
                  <a:schemeClr val="bg2"/>
                </a:solidFill>
              </a:endParaRPr>
            </a:p>
          </p:txBody>
        </p:sp>
        <p:sp>
          <p:nvSpPr>
            <p:cNvPr id="47" name="TextBox 46"/>
            <p:cNvSpPr txBox="1"/>
            <p:nvPr/>
          </p:nvSpPr>
          <p:spPr>
            <a:xfrm>
              <a:off x="611188" y="2495798"/>
              <a:ext cx="2052637" cy="246221"/>
            </a:xfrm>
            <a:prstGeom prst="rect">
              <a:avLst/>
            </a:prstGeom>
            <a:noFill/>
          </p:spPr>
          <p:txBody>
            <a:bodyPr wrap="square" lIns="0" tIns="0" rIns="0" bIns="0" rtlCol="0">
              <a:noAutofit/>
            </a:bodyPr>
            <a:lstStyle/>
            <a:p>
              <a:pPr algn="r"/>
              <a:r>
                <a:rPr lang="en-US" sz="1600" b="1" dirty="0">
                  <a:solidFill>
                    <a:schemeClr val="bg1"/>
                  </a:solidFill>
                </a:rPr>
                <a:t>Your Keyword 2 Here</a:t>
              </a:r>
              <a:endParaRPr lang="en-US" sz="1600" b="1" dirty="0">
                <a:solidFill>
                  <a:schemeClr val="bg1"/>
                </a:solidFill>
              </a:endParaRPr>
            </a:p>
          </p:txBody>
        </p:sp>
      </p:grpSp>
      <p:pic>
        <p:nvPicPr>
          <p:cNvPr id="30" name="图片 29"/>
          <p:cNvPicPr>
            <a:picLocks noChangeAspect="1"/>
          </p:cNvPicPr>
          <p:nvPr/>
        </p:nvPicPr>
        <p:blipFill>
          <a:blip r:embed="rId1"/>
          <a:stretch>
            <a:fillRect/>
          </a:stretch>
        </p:blipFill>
        <p:spPr>
          <a:xfrm>
            <a:off x="4221163" y="1943629"/>
            <a:ext cx="6392587" cy="2210857"/>
          </a:xfrm>
          <a:prstGeom prst="rect">
            <a:avLst/>
          </a:prstGeom>
        </p:spPr>
      </p:pic>
      <p:sp>
        <p:nvSpPr>
          <p:cNvPr id="41" name="文本占位符 40"/>
          <p:cNvSpPr>
            <a:spLocks noGrp="1"/>
          </p:cNvSpPr>
          <p:nvPr>
            <p:ph type="body" sz="quarter" idx="13"/>
          </p:nvPr>
        </p:nvSpPr>
        <p:spPr/>
        <p:txBody>
          <a:bodyPr/>
          <a:lstStyle/>
          <a:p>
            <a:endParaRPr lang="zh-CN" altLang="en-US"/>
          </a:p>
        </p:txBody>
      </p:sp>
      <p:sp>
        <p:nvSpPr>
          <p:cNvPr id="48" name="矩形 47"/>
          <p:cNvSpPr/>
          <p:nvPr/>
        </p:nvSpPr>
        <p:spPr>
          <a:xfrm>
            <a:off x="6723063" y="3429000"/>
            <a:ext cx="1023143" cy="121444"/>
          </a:xfrm>
          <a:prstGeom prst="rect">
            <a:avLst/>
          </a:prstGeom>
          <a:solidFill>
            <a:srgbClr val="EBF8FF"/>
          </a:solidFill>
          <a:ln>
            <a:solidFill>
              <a:srgbClr val="EBF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矩形 49"/>
          <p:cNvSpPr/>
          <p:nvPr/>
        </p:nvSpPr>
        <p:spPr>
          <a:xfrm>
            <a:off x="8710215" y="3290352"/>
            <a:ext cx="640555" cy="303610"/>
          </a:xfrm>
          <a:prstGeom prst="rect">
            <a:avLst/>
          </a:prstGeom>
          <a:solidFill>
            <a:srgbClr val="EBF8FF"/>
          </a:solidFill>
          <a:ln>
            <a:solidFill>
              <a:srgbClr val="EBF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页脚占位符 2"/>
          <p:cNvSpPr>
            <a:spLocks noGrp="1"/>
          </p:cNvSpPr>
          <p:nvPr>
            <p:ph type="ftr" sz="quarter" idx="11"/>
          </p:nvPr>
        </p:nvSpPr>
        <p:spPr/>
        <p:txBody>
          <a:bodyPr/>
          <a:lstStyle/>
          <a:p>
            <a:r>
              <a:rPr lang="en-US"/>
              <a:t>Converting your business from Good to Great.</a:t>
            </a:r>
            <a:endParaRPr lang="en-US"/>
          </a:p>
        </p:txBody>
      </p:sp>
      <p:sp>
        <p:nvSpPr>
          <p:cNvPr id="4" name="灯片编号占位符 3"/>
          <p:cNvSpPr>
            <a:spLocks noGrp="1"/>
          </p:cNvSpPr>
          <p:nvPr>
            <p:ph type="sldNum" sz="quarter" idx="12"/>
          </p:nvPr>
        </p:nvSpPr>
        <p:spPr/>
        <p:txBody>
          <a:bodyPr/>
          <a:lstStyle/>
          <a:p>
            <a:fld id="{8409FBBB-C588-4B8D-A7FF-E25C81CC24C8}" type="slidenum">
              <a:rPr lang="en-US" smtClean="0"/>
            </a:fld>
            <a:endParaRPr lang="en-US" dirty="0"/>
          </a:p>
        </p:txBody>
      </p:sp>
      <p:sp>
        <p:nvSpPr>
          <p:cNvPr id="5" name="文本占位符 4"/>
          <p:cNvSpPr>
            <a:spLocks noGrp="1"/>
          </p:cNvSpPr>
          <p:nvPr>
            <p:ph type="body" sz="quarter" idx="13"/>
          </p:nvPr>
        </p:nvSpPr>
        <p:spPr/>
        <p:txBody>
          <a:bodyPr/>
          <a:lstStyle/>
          <a:p>
            <a:endParaRPr lang="zh-CN" altLang="en-US"/>
          </a:p>
        </p:txBody>
      </p:sp>
      <p:pic>
        <p:nvPicPr>
          <p:cNvPr id="7" name="图片 6"/>
          <p:cNvPicPr>
            <a:picLocks noChangeAspect="1"/>
          </p:cNvPicPr>
          <p:nvPr/>
        </p:nvPicPr>
        <p:blipFill>
          <a:blip r:embed="rId1"/>
          <a:stretch>
            <a:fillRect/>
          </a:stretch>
        </p:blipFill>
        <p:spPr>
          <a:xfrm>
            <a:off x="1950881" y="1903645"/>
            <a:ext cx="8290238" cy="406575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项目管理</a:t>
            </a:r>
            <a:endParaRPr lang="zh-CN" altLang="en-US" dirty="0"/>
          </a:p>
        </p:txBody>
      </p:sp>
      <p:sp>
        <p:nvSpPr>
          <p:cNvPr id="3" name="页脚占位符 2"/>
          <p:cNvSpPr>
            <a:spLocks noGrp="1"/>
          </p:cNvSpPr>
          <p:nvPr>
            <p:ph type="ftr" sz="quarter" idx="11"/>
          </p:nvPr>
        </p:nvSpPr>
        <p:spPr/>
        <p:txBody>
          <a:bodyPr/>
          <a:lstStyle/>
          <a:p>
            <a:r>
              <a:rPr lang="en-US"/>
              <a:t>Converting your business from Good to Great.</a:t>
            </a:r>
            <a:endParaRPr lang="en-US"/>
          </a:p>
        </p:txBody>
      </p:sp>
      <p:sp>
        <p:nvSpPr>
          <p:cNvPr id="4" name="灯片编号占位符 3"/>
          <p:cNvSpPr>
            <a:spLocks noGrp="1"/>
          </p:cNvSpPr>
          <p:nvPr>
            <p:ph type="sldNum" sz="quarter" idx="12"/>
          </p:nvPr>
        </p:nvSpPr>
        <p:spPr/>
        <p:txBody>
          <a:bodyPr/>
          <a:lstStyle/>
          <a:p>
            <a:fld id="{8409FBBB-C588-4B8D-A7FF-E25C81CC24C8}" type="slidenum">
              <a:rPr lang="en-US" smtClean="0"/>
            </a:fld>
            <a:endParaRPr lang="en-US" dirty="0"/>
          </a:p>
        </p:txBody>
      </p:sp>
      <p:sp>
        <p:nvSpPr>
          <p:cNvPr id="5" name="文本占位符 4"/>
          <p:cNvSpPr>
            <a:spLocks noGrp="1"/>
          </p:cNvSpPr>
          <p:nvPr>
            <p:ph type="body" sz="quarter" idx="13"/>
          </p:nvPr>
        </p:nvSpPr>
        <p:spPr/>
        <p:txBody>
          <a:bodyPr/>
          <a:lstStyle/>
          <a:p>
            <a:r>
              <a:rPr lang="zh-CN" altLang="en-US" dirty="0"/>
              <a:t>译前</a:t>
            </a:r>
            <a:endParaRPr lang="zh-CN" altLang="en-US" dirty="0"/>
          </a:p>
        </p:txBody>
      </p:sp>
      <p:pic>
        <p:nvPicPr>
          <p:cNvPr id="9" name="图片 8"/>
          <p:cNvPicPr>
            <a:picLocks noChangeAspect="1"/>
          </p:cNvPicPr>
          <p:nvPr/>
        </p:nvPicPr>
        <p:blipFill>
          <a:blip r:embed="rId1"/>
          <a:stretch>
            <a:fillRect/>
          </a:stretch>
        </p:blipFill>
        <p:spPr>
          <a:xfrm>
            <a:off x="1473994" y="1455040"/>
            <a:ext cx="9144000" cy="383106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项目管理</a:t>
            </a:r>
            <a:endParaRPr lang="zh-CN" altLang="en-US" dirty="0"/>
          </a:p>
        </p:txBody>
      </p:sp>
      <p:sp>
        <p:nvSpPr>
          <p:cNvPr id="3" name="页脚占位符 2"/>
          <p:cNvSpPr>
            <a:spLocks noGrp="1"/>
          </p:cNvSpPr>
          <p:nvPr>
            <p:ph type="ftr" sz="quarter" idx="11"/>
          </p:nvPr>
        </p:nvSpPr>
        <p:spPr/>
        <p:txBody>
          <a:bodyPr/>
          <a:lstStyle/>
          <a:p>
            <a:r>
              <a:rPr lang="en-US"/>
              <a:t>Converting your business from Good to Great.</a:t>
            </a:r>
            <a:endParaRPr lang="en-US"/>
          </a:p>
        </p:txBody>
      </p:sp>
      <p:sp>
        <p:nvSpPr>
          <p:cNvPr id="4" name="灯片编号占位符 3"/>
          <p:cNvSpPr>
            <a:spLocks noGrp="1"/>
          </p:cNvSpPr>
          <p:nvPr>
            <p:ph type="sldNum" sz="quarter" idx="12"/>
          </p:nvPr>
        </p:nvSpPr>
        <p:spPr/>
        <p:txBody>
          <a:bodyPr/>
          <a:lstStyle/>
          <a:p>
            <a:fld id="{8409FBBB-C588-4B8D-A7FF-E25C81CC24C8}" type="slidenum">
              <a:rPr lang="en-US" smtClean="0"/>
            </a:fld>
            <a:endParaRPr lang="en-US" dirty="0"/>
          </a:p>
        </p:txBody>
      </p:sp>
      <p:sp>
        <p:nvSpPr>
          <p:cNvPr id="5" name="文本占位符 4"/>
          <p:cNvSpPr>
            <a:spLocks noGrp="1"/>
          </p:cNvSpPr>
          <p:nvPr>
            <p:ph type="body" sz="quarter" idx="13"/>
          </p:nvPr>
        </p:nvSpPr>
        <p:spPr/>
        <p:txBody>
          <a:bodyPr/>
          <a:lstStyle/>
          <a:p>
            <a:r>
              <a:rPr lang="zh-CN" altLang="en-US" dirty="0"/>
              <a:t>辅助功能</a:t>
            </a:r>
            <a:endParaRPr lang="en-US" altLang="zh-CN" dirty="0"/>
          </a:p>
        </p:txBody>
      </p:sp>
      <p:pic>
        <p:nvPicPr>
          <p:cNvPr id="7" name="图片 6"/>
          <p:cNvPicPr>
            <a:picLocks noChangeAspect="1"/>
          </p:cNvPicPr>
          <p:nvPr/>
        </p:nvPicPr>
        <p:blipFill>
          <a:blip r:embed="rId1"/>
          <a:stretch>
            <a:fillRect/>
          </a:stretch>
        </p:blipFill>
        <p:spPr>
          <a:xfrm>
            <a:off x="6419492" y="1621891"/>
            <a:ext cx="3979568" cy="2303287"/>
          </a:xfrm>
          <a:prstGeom prst="rect">
            <a:avLst/>
          </a:prstGeom>
          <a:solidFill>
            <a:srgbClr val="FFFFFF">
              <a:shade val="85000"/>
            </a:srgbClr>
          </a:solidFill>
          <a:ln w="3175" cap="sq">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图片 8"/>
          <p:cNvPicPr>
            <a:picLocks noChangeAspect="1"/>
          </p:cNvPicPr>
          <p:nvPr/>
        </p:nvPicPr>
        <p:blipFill>
          <a:blip r:embed="rId2"/>
          <a:stretch>
            <a:fillRect/>
          </a:stretch>
        </p:blipFill>
        <p:spPr>
          <a:xfrm>
            <a:off x="2856447" y="4286232"/>
            <a:ext cx="6914086" cy="2326235"/>
          </a:xfrm>
          <a:prstGeom prst="rect">
            <a:avLst/>
          </a:prstGeom>
          <a:solidFill>
            <a:srgbClr val="FFFFFF">
              <a:shade val="85000"/>
            </a:srgbClr>
          </a:solidFill>
          <a:ln w="3175" cap="sq">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图片 12"/>
          <p:cNvPicPr>
            <a:picLocks noChangeAspect="1"/>
          </p:cNvPicPr>
          <p:nvPr/>
        </p:nvPicPr>
        <p:blipFill>
          <a:blip r:embed="rId3"/>
          <a:stretch>
            <a:fillRect/>
          </a:stretch>
        </p:blipFill>
        <p:spPr>
          <a:xfrm>
            <a:off x="1850090" y="1625078"/>
            <a:ext cx="4110179" cy="2300100"/>
          </a:xfrm>
          <a:prstGeom prst="rect">
            <a:avLst/>
          </a:prstGeom>
          <a:solidFill>
            <a:srgbClr val="FFFFFF">
              <a:shade val="85000"/>
            </a:srgbClr>
          </a:solidFill>
          <a:ln w="3175" cap="sq">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项目管理</a:t>
            </a:r>
            <a:endParaRPr lang="zh-CN" altLang="en-US" dirty="0"/>
          </a:p>
        </p:txBody>
      </p:sp>
      <p:sp>
        <p:nvSpPr>
          <p:cNvPr id="3" name="页脚占位符 2"/>
          <p:cNvSpPr>
            <a:spLocks noGrp="1"/>
          </p:cNvSpPr>
          <p:nvPr>
            <p:ph type="ftr" sz="quarter" idx="11"/>
          </p:nvPr>
        </p:nvSpPr>
        <p:spPr/>
        <p:txBody>
          <a:bodyPr/>
          <a:lstStyle/>
          <a:p>
            <a:r>
              <a:rPr lang="en-US"/>
              <a:t>Converting your business from Good to Great.</a:t>
            </a:r>
            <a:endParaRPr lang="en-US"/>
          </a:p>
        </p:txBody>
      </p:sp>
      <p:sp>
        <p:nvSpPr>
          <p:cNvPr id="4" name="灯片编号占位符 3"/>
          <p:cNvSpPr>
            <a:spLocks noGrp="1"/>
          </p:cNvSpPr>
          <p:nvPr>
            <p:ph type="sldNum" sz="quarter" idx="12"/>
          </p:nvPr>
        </p:nvSpPr>
        <p:spPr/>
        <p:txBody>
          <a:bodyPr/>
          <a:lstStyle/>
          <a:p>
            <a:fld id="{8409FBBB-C588-4B8D-A7FF-E25C81CC24C8}" type="slidenum">
              <a:rPr lang="en-US" smtClean="0"/>
            </a:fld>
            <a:endParaRPr lang="en-US" dirty="0"/>
          </a:p>
        </p:txBody>
      </p:sp>
      <p:sp>
        <p:nvSpPr>
          <p:cNvPr id="5" name="文本占位符 4"/>
          <p:cNvSpPr>
            <a:spLocks noGrp="1"/>
          </p:cNvSpPr>
          <p:nvPr>
            <p:ph type="body" sz="quarter" idx="13"/>
          </p:nvPr>
        </p:nvSpPr>
        <p:spPr/>
        <p:txBody>
          <a:bodyPr/>
          <a:lstStyle/>
          <a:p>
            <a:endParaRPr lang="zh-CN" altLang="en-US" dirty="0"/>
          </a:p>
        </p:txBody>
      </p:sp>
      <p:pic>
        <p:nvPicPr>
          <p:cNvPr id="7" name="图片 6"/>
          <p:cNvPicPr>
            <a:picLocks noChangeAspect="1"/>
          </p:cNvPicPr>
          <p:nvPr/>
        </p:nvPicPr>
        <p:blipFill>
          <a:blip r:embed="rId1"/>
          <a:stretch>
            <a:fillRect/>
          </a:stretch>
        </p:blipFill>
        <p:spPr>
          <a:xfrm>
            <a:off x="1524000" y="3608449"/>
            <a:ext cx="9144000" cy="3071488"/>
          </a:xfrm>
          <a:prstGeom prst="rect">
            <a:avLst/>
          </a:prstGeom>
        </p:spPr>
      </p:pic>
      <p:pic>
        <p:nvPicPr>
          <p:cNvPr id="9" name="图片 8"/>
          <p:cNvPicPr>
            <a:picLocks noChangeAspect="1"/>
          </p:cNvPicPr>
          <p:nvPr/>
        </p:nvPicPr>
        <p:blipFill>
          <a:blip r:embed="rId2"/>
          <a:stretch>
            <a:fillRect/>
          </a:stretch>
        </p:blipFill>
        <p:spPr>
          <a:xfrm>
            <a:off x="1616869" y="1354062"/>
            <a:ext cx="7581955" cy="189548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바닥글 개체 틀 3"/>
          <p:cNvSpPr>
            <a:spLocks noGrp="1"/>
          </p:cNvSpPr>
          <p:nvPr>
            <p:ph type="ftr" sz="quarter" idx="11"/>
          </p:nvPr>
        </p:nvSpPr>
        <p:spPr/>
        <p:txBody>
          <a:bodyPr/>
          <a:lstStyle/>
          <a:p>
            <a:r>
              <a:rPr lang="en-US"/>
              <a:t>Converting your business from Good to Great.</a:t>
            </a:r>
            <a:endParaRPr lang="en-US" dirty="0"/>
          </a:p>
        </p:txBody>
      </p:sp>
      <p:sp>
        <p:nvSpPr>
          <p:cNvPr id="3" name="文本框 2"/>
          <p:cNvSpPr txBox="1"/>
          <p:nvPr/>
        </p:nvSpPr>
        <p:spPr>
          <a:xfrm>
            <a:off x="3306445" y="2067560"/>
            <a:ext cx="5688330" cy="1014730"/>
          </a:xfrm>
          <a:prstGeom prst="rect">
            <a:avLst/>
          </a:prstGeom>
          <a:noFill/>
        </p:spPr>
        <p:txBody>
          <a:bodyPr wrap="square" rtlCol="0">
            <a:spAutoFit/>
          </a:bodyPr>
          <a:p>
            <a:pPr algn="ctr"/>
            <a:r>
              <a:rPr lang="en-US" altLang="zh-CN" sz="6000">
                <a:solidFill>
                  <a:schemeClr val="tx2"/>
                </a:solidFill>
                <a:latin typeface="Times New Roman" panose="02020603050405020304" charset="0"/>
                <a:cs typeface="Times New Roman" panose="02020603050405020304" charset="0"/>
              </a:rPr>
              <a:t>Transmate</a:t>
            </a:r>
            <a:endParaRPr lang="en-US" altLang="zh-CN" sz="6000">
              <a:solidFill>
                <a:schemeClr val="tx2"/>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详细功能</a:t>
            </a:r>
            <a:endParaRPr lang="zh-CN" altLang="en-US"/>
          </a:p>
        </p:txBody>
      </p:sp>
      <p:sp>
        <p:nvSpPr>
          <p:cNvPr id="3" name="Footer Placeholder 2"/>
          <p:cNvSpPr>
            <a:spLocks noGrp="1"/>
          </p:cNvSpPr>
          <p:nvPr>
            <p:ph type="ftr" sz="quarter" idx="11"/>
          </p:nvPr>
        </p:nvSpPr>
        <p:spPr/>
        <p:txBody>
          <a:bodyPr/>
          <a:lstStyle/>
          <a:p>
            <a:r>
              <a:rPr lang="en-US"/>
              <a:t>Converting your business from Good to Great.</a:t>
            </a:r>
            <a:endParaRPr lang="en-US"/>
          </a:p>
        </p:txBody>
      </p:sp>
      <p:sp>
        <p:nvSpPr>
          <p:cNvPr id="4" name="Slide Number Placeholder 3"/>
          <p:cNvSpPr>
            <a:spLocks noGrp="1"/>
          </p:cNvSpPr>
          <p:nvPr>
            <p:ph type="sldNum" sz="quarter" idx="12"/>
          </p:nvPr>
        </p:nvSpPr>
        <p:spPr/>
        <p:txBody>
          <a:bodyPr/>
          <a:lstStyle/>
          <a:p>
            <a:fld id="{8409FBBB-C588-4B8D-A7FF-E25C81CC24C8}" type="slidenum">
              <a:rPr lang="en-US" smtClean="0"/>
            </a:fld>
            <a:endParaRPr lang="en-US"/>
          </a:p>
        </p:txBody>
      </p:sp>
      <p:sp>
        <p:nvSpPr>
          <p:cNvPr id="5" name="文本框 4"/>
          <p:cNvSpPr txBox="1"/>
          <p:nvPr/>
        </p:nvSpPr>
        <p:spPr>
          <a:xfrm>
            <a:off x="1887855" y="1536700"/>
            <a:ext cx="6181090" cy="3784600"/>
          </a:xfrm>
          <a:prstGeom prst="rect">
            <a:avLst/>
          </a:prstGeom>
          <a:noFill/>
        </p:spPr>
        <p:txBody>
          <a:bodyPr wrap="square" rtlCol="0">
            <a:spAutoFit/>
          </a:bodyPr>
          <a:p>
            <a:r>
              <a:rPr lang="zh-CN" altLang="en-US" sz="2400">
                <a:latin typeface="宋体" panose="02010600030101010101" pitchFamily="2" charset="-122"/>
                <a:ea typeface="宋体" panose="02010600030101010101" pitchFamily="2" charset="-122"/>
                <a:cs typeface="宋体" panose="02010600030101010101" pitchFamily="2" charset="-122"/>
              </a:rPr>
              <a:t>一</a:t>
            </a:r>
            <a:r>
              <a:rPr lang="en-US" altLang="zh-CN" sz="2400">
                <a:latin typeface="宋体" panose="02010600030101010101" pitchFamily="2" charset="-122"/>
                <a:ea typeface="宋体" panose="02010600030101010101" pitchFamily="2" charset="-122"/>
                <a:cs typeface="宋体" panose="02010600030101010101" pitchFamily="2" charset="-122"/>
              </a:rPr>
              <a:t>.</a:t>
            </a:r>
            <a:r>
              <a:rPr lang="zh-CN" altLang="en-US" sz="2400">
                <a:latin typeface="宋体" panose="02010600030101010101" pitchFamily="2" charset="-122"/>
                <a:ea typeface="宋体" panose="02010600030101010101" pitchFamily="2" charset="-122"/>
                <a:cs typeface="宋体" panose="02010600030101010101" pitchFamily="2" charset="-122"/>
              </a:rPr>
              <a:t>项目</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创建，打开，修改，删除，加载</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二</a:t>
            </a:r>
            <a:r>
              <a:rPr lang="en-US" altLang="zh-CN" sz="2400">
                <a:latin typeface="宋体" panose="02010600030101010101" pitchFamily="2" charset="-122"/>
                <a:ea typeface="宋体" panose="02010600030101010101" pitchFamily="2" charset="-122"/>
                <a:cs typeface="宋体" panose="02010600030101010101" pitchFamily="2" charset="-122"/>
              </a:rPr>
              <a:t>.</a:t>
            </a:r>
            <a:r>
              <a:rPr lang="zh-CN" altLang="en-US" sz="2400">
                <a:latin typeface="宋体" panose="02010600030101010101" pitchFamily="2" charset="-122"/>
                <a:ea typeface="宋体" panose="02010600030101010101" pitchFamily="2" charset="-122"/>
                <a:cs typeface="宋体" panose="02010600030101010101" pitchFamily="2" charset="-122"/>
              </a:rPr>
              <a:t>语料管理</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术语库管理</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记忆库管理</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双语对齐</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术语萃取</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三</a:t>
            </a:r>
            <a:r>
              <a:rPr lang="en-US" altLang="zh-CN" sz="2400">
                <a:latin typeface="宋体" panose="02010600030101010101" pitchFamily="2" charset="-122"/>
                <a:ea typeface="宋体" panose="02010600030101010101" pitchFamily="2" charset="-122"/>
                <a:cs typeface="宋体" panose="02010600030101010101" pitchFamily="2" charset="-122"/>
              </a:rPr>
              <a:t>.</a:t>
            </a:r>
            <a:r>
              <a:rPr lang="zh-CN" altLang="en-US" sz="2400">
                <a:latin typeface="宋体" panose="02010600030101010101" pitchFamily="2" charset="-122"/>
                <a:ea typeface="宋体" panose="02010600030101010101" pitchFamily="2" charset="-122"/>
                <a:cs typeface="宋体" panose="02010600030101010101" pitchFamily="2" charset="-122"/>
              </a:rPr>
              <a:t>个性化设置</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快捷键</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界面皮肤选择</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特色功能说明</a:t>
            </a:r>
            <a:endParaRPr lang="zh-CN" altLang="en-US"/>
          </a:p>
        </p:txBody>
      </p:sp>
      <p:sp>
        <p:nvSpPr>
          <p:cNvPr id="3" name="Footer Placeholder 2"/>
          <p:cNvSpPr>
            <a:spLocks noGrp="1"/>
          </p:cNvSpPr>
          <p:nvPr>
            <p:ph type="ftr" sz="quarter" idx="11"/>
          </p:nvPr>
        </p:nvSpPr>
        <p:spPr/>
        <p:txBody>
          <a:bodyPr/>
          <a:lstStyle/>
          <a:p>
            <a:r>
              <a:rPr lang="en-US"/>
              <a:t>Converting your business from Good to Great.</a:t>
            </a:r>
            <a:endParaRPr lang="en-US"/>
          </a:p>
        </p:txBody>
      </p:sp>
      <p:sp>
        <p:nvSpPr>
          <p:cNvPr id="4" name="Slide Number Placeholder 3"/>
          <p:cNvSpPr>
            <a:spLocks noGrp="1"/>
          </p:cNvSpPr>
          <p:nvPr>
            <p:ph type="sldNum" sz="quarter" idx="12"/>
          </p:nvPr>
        </p:nvSpPr>
        <p:spPr/>
        <p:txBody>
          <a:bodyPr/>
          <a:lstStyle/>
          <a:p>
            <a:fld id="{8409FBBB-C588-4B8D-A7FF-E25C81CC24C8}" type="slidenum">
              <a:rPr lang="en-US" smtClean="0"/>
            </a:fld>
            <a:endParaRPr lang="en-US"/>
          </a:p>
        </p:txBody>
      </p:sp>
      <p:pic>
        <p:nvPicPr>
          <p:cNvPr id="6" name="图片 5" descr="1"/>
          <p:cNvPicPr>
            <a:picLocks noChangeAspect="1"/>
          </p:cNvPicPr>
          <p:nvPr/>
        </p:nvPicPr>
        <p:blipFill>
          <a:blip r:embed="rId1"/>
          <a:stretch>
            <a:fillRect/>
          </a:stretch>
        </p:blipFill>
        <p:spPr>
          <a:xfrm>
            <a:off x="5420360" y="122555"/>
            <a:ext cx="4829175" cy="3376930"/>
          </a:xfrm>
          <a:prstGeom prst="rect">
            <a:avLst/>
          </a:prstGeom>
        </p:spPr>
      </p:pic>
      <p:pic>
        <p:nvPicPr>
          <p:cNvPr id="7" name="图片 6" descr="2"/>
          <p:cNvPicPr>
            <a:picLocks noChangeAspect="1"/>
          </p:cNvPicPr>
          <p:nvPr/>
        </p:nvPicPr>
        <p:blipFill>
          <a:blip r:embed="rId2"/>
          <a:stretch>
            <a:fillRect/>
          </a:stretch>
        </p:blipFill>
        <p:spPr>
          <a:xfrm>
            <a:off x="5420995" y="3661410"/>
            <a:ext cx="4828540" cy="3069590"/>
          </a:xfrm>
          <a:prstGeom prst="rect">
            <a:avLst/>
          </a:prstGeom>
        </p:spPr>
      </p:pic>
      <p:sp>
        <p:nvSpPr>
          <p:cNvPr id="8" name="文本框 7"/>
          <p:cNvSpPr txBox="1"/>
          <p:nvPr/>
        </p:nvSpPr>
        <p:spPr>
          <a:xfrm>
            <a:off x="3197225" y="1824355"/>
            <a:ext cx="859790" cy="3959225"/>
          </a:xfrm>
          <a:prstGeom prst="rect">
            <a:avLst/>
          </a:prstGeom>
          <a:noFill/>
        </p:spPr>
        <p:txBody>
          <a:bodyPr vert="eaVert" wrap="square" rtlCol="0">
            <a:spAutoFit/>
          </a:bodyPr>
          <a:p>
            <a:pPr algn="ctr"/>
            <a:r>
              <a:rPr lang="zh-CN" altLang="en-US" sz="4400"/>
              <a:t>术语萃取</a:t>
            </a:r>
            <a:endParaRPr lang="zh-CN" altLang="en-US" sz="440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CN" dirty="0"/>
              <a:t>SDL Trados</a:t>
            </a:r>
            <a:endParaRPr lang="en-US" dirty="0"/>
          </a:p>
        </p:txBody>
      </p:sp>
      <p:sp>
        <p:nvSpPr>
          <p:cNvPr id="7" name="Text Placeholder 6"/>
          <p:cNvSpPr>
            <a:spLocks noGrp="1"/>
          </p:cNvSpPr>
          <p:nvPr>
            <p:ph type="body" sz="quarter" idx="10"/>
          </p:nvPr>
        </p:nvSpPr>
        <p:spPr/>
        <p:txBody>
          <a:body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特色功能说明</a:t>
            </a:r>
            <a:endParaRPr lang="zh-CN" altLang="en-US"/>
          </a:p>
        </p:txBody>
      </p:sp>
      <p:sp>
        <p:nvSpPr>
          <p:cNvPr id="3" name="Footer Placeholder 2"/>
          <p:cNvSpPr>
            <a:spLocks noGrp="1"/>
          </p:cNvSpPr>
          <p:nvPr>
            <p:ph type="ftr" sz="quarter" idx="11"/>
          </p:nvPr>
        </p:nvSpPr>
        <p:spPr/>
        <p:txBody>
          <a:bodyPr/>
          <a:lstStyle/>
          <a:p>
            <a:r>
              <a:rPr lang="en-US"/>
              <a:t>Converting your business from Good to Great.</a:t>
            </a:r>
            <a:endParaRPr lang="en-US"/>
          </a:p>
        </p:txBody>
      </p:sp>
      <p:sp>
        <p:nvSpPr>
          <p:cNvPr id="4" name="Slide Number Placeholder 3"/>
          <p:cNvSpPr>
            <a:spLocks noGrp="1"/>
          </p:cNvSpPr>
          <p:nvPr>
            <p:ph type="sldNum" sz="quarter" idx="12"/>
          </p:nvPr>
        </p:nvSpPr>
        <p:spPr/>
        <p:txBody>
          <a:bodyPr/>
          <a:lstStyle/>
          <a:p>
            <a:fld id="{8409FBBB-C588-4B8D-A7FF-E25C81CC24C8}" type="slidenum">
              <a:rPr lang="en-US" smtClean="0"/>
            </a:fld>
            <a:endParaRPr lang="en-US"/>
          </a:p>
        </p:txBody>
      </p:sp>
      <p:sp>
        <p:nvSpPr>
          <p:cNvPr id="8" name="文本框 7"/>
          <p:cNvSpPr txBox="1"/>
          <p:nvPr/>
        </p:nvSpPr>
        <p:spPr>
          <a:xfrm>
            <a:off x="3197225" y="1824355"/>
            <a:ext cx="859790" cy="3959225"/>
          </a:xfrm>
          <a:prstGeom prst="rect">
            <a:avLst/>
          </a:prstGeom>
          <a:noFill/>
        </p:spPr>
        <p:txBody>
          <a:bodyPr vert="eaVert" wrap="square" rtlCol="0">
            <a:spAutoFit/>
          </a:bodyPr>
          <a:p>
            <a:pPr algn="ctr"/>
            <a:r>
              <a:rPr lang="zh-CN" altLang="en-US" sz="4400"/>
              <a:t>自定义数据库</a:t>
            </a:r>
            <a:endParaRPr lang="zh-CN" altLang="en-US" sz="4400"/>
          </a:p>
        </p:txBody>
      </p:sp>
      <p:pic>
        <p:nvPicPr>
          <p:cNvPr id="5" name="图片 4" descr="1"/>
          <p:cNvPicPr>
            <a:picLocks noChangeAspect="1"/>
          </p:cNvPicPr>
          <p:nvPr/>
        </p:nvPicPr>
        <p:blipFill>
          <a:blip r:embed="rId1"/>
          <a:stretch>
            <a:fillRect/>
          </a:stretch>
        </p:blipFill>
        <p:spPr>
          <a:xfrm>
            <a:off x="5133975" y="2025015"/>
            <a:ext cx="5066665" cy="33381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特色功能说明</a:t>
            </a:r>
            <a:endParaRPr lang="zh-CN" altLang="en-US"/>
          </a:p>
        </p:txBody>
      </p:sp>
      <p:sp>
        <p:nvSpPr>
          <p:cNvPr id="3" name="Footer Placeholder 2"/>
          <p:cNvSpPr>
            <a:spLocks noGrp="1"/>
          </p:cNvSpPr>
          <p:nvPr>
            <p:ph type="ftr" sz="quarter" idx="11"/>
          </p:nvPr>
        </p:nvSpPr>
        <p:spPr/>
        <p:txBody>
          <a:bodyPr/>
          <a:lstStyle/>
          <a:p>
            <a:r>
              <a:rPr lang="en-US"/>
              <a:t>Converting your business from Good to Great.</a:t>
            </a:r>
            <a:endParaRPr lang="en-US"/>
          </a:p>
        </p:txBody>
      </p:sp>
      <p:sp>
        <p:nvSpPr>
          <p:cNvPr id="4" name="Slide Number Placeholder 3"/>
          <p:cNvSpPr>
            <a:spLocks noGrp="1"/>
          </p:cNvSpPr>
          <p:nvPr>
            <p:ph type="sldNum" sz="quarter" idx="12"/>
          </p:nvPr>
        </p:nvSpPr>
        <p:spPr/>
        <p:txBody>
          <a:bodyPr/>
          <a:lstStyle/>
          <a:p>
            <a:fld id="{8409FBBB-C588-4B8D-A7FF-E25C81CC24C8}" type="slidenum">
              <a:rPr lang="en-US" smtClean="0"/>
            </a:fld>
            <a:endParaRPr lang="en-US"/>
          </a:p>
        </p:txBody>
      </p:sp>
      <p:sp>
        <p:nvSpPr>
          <p:cNvPr id="8" name="文本框 7"/>
          <p:cNvSpPr txBox="1"/>
          <p:nvPr/>
        </p:nvSpPr>
        <p:spPr>
          <a:xfrm>
            <a:off x="3197225" y="1824355"/>
            <a:ext cx="859790" cy="4417060"/>
          </a:xfrm>
          <a:prstGeom prst="rect">
            <a:avLst/>
          </a:prstGeom>
          <a:noFill/>
        </p:spPr>
        <p:txBody>
          <a:bodyPr vert="eaVert" wrap="square" rtlCol="0">
            <a:spAutoFit/>
          </a:bodyPr>
          <a:p>
            <a:pPr algn="ctr"/>
            <a:r>
              <a:rPr lang="zh-CN" altLang="en-US" sz="4400"/>
              <a:t>导出样式控制</a:t>
            </a:r>
            <a:endParaRPr lang="zh-CN" altLang="en-US" sz="4400"/>
          </a:p>
        </p:txBody>
      </p:sp>
      <p:pic>
        <p:nvPicPr>
          <p:cNvPr id="6" name="图片 5" descr="1"/>
          <p:cNvPicPr>
            <a:picLocks noChangeAspect="1"/>
          </p:cNvPicPr>
          <p:nvPr/>
        </p:nvPicPr>
        <p:blipFill>
          <a:blip r:embed="rId1"/>
          <a:stretch>
            <a:fillRect/>
          </a:stretch>
        </p:blipFill>
        <p:spPr>
          <a:xfrm>
            <a:off x="4665980" y="2067560"/>
            <a:ext cx="5180330" cy="39300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优缺点</a:t>
            </a:r>
            <a:endParaRPr lang="zh-CN" altLang="en-US"/>
          </a:p>
        </p:txBody>
      </p:sp>
      <p:sp>
        <p:nvSpPr>
          <p:cNvPr id="3" name="Footer Placeholder 2"/>
          <p:cNvSpPr>
            <a:spLocks noGrp="1"/>
          </p:cNvSpPr>
          <p:nvPr>
            <p:ph type="ftr" sz="quarter" idx="11"/>
          </p:nvPr>
        </p:nvSpPr>
        <p:spPr/>
        <p:txBody>
          <a:bodyPr/>
          <a:lstStyle/>
          <a:p>
            <a:r>
              <a:rPr lang="en-US"/>
              <a:t>Converting your business from Good to Great.</a:t>
            </a:r>
            <a:endParaRPr lang="en-US"/>
          </a:p>
        </p:txBody>
      </p:sp>
      <p:sp>
        <p:nvSpPr>
          <p:cNvPr id="4" name="Slide Number Placeholder 3"/>
          <p:cNvSpPr>
            <a:spLocks noGrp="1"/>
          </p:cNvSpPr>
          <p:nvPr>
            <p:ph type="sldNum" sz="quarter" idx="12"/>
          </p:nvPr>
        </p:nvSpPr>
        <p:spPr/>
        <p:txBody>
          <a:bodyPr/>
          <a:lstStyle/>
          <a:p>
            <a:fld id="{8409FBBB-C588-4B8D-A7FF-E25C81CC24C8}" type="slidenum">
              <a:rPr lang="en-US" smtClean="0"/>
            </a:fld>
            <a:endParaRPr lang="en-US"/>
          </a:p>
        </p:txBody>
      </p:sp>
      <p:sp>
        <p:nvSpPr>
          <p:cNvPr id="5" name="文本框 4"/>
          <p:cNvSpPr txBox="1"/>
          <p:nvPr/>
        </p:nvSpPr>
        <p:spPr>
          <a:xfrm>
            <a:off x="2352675" y="852805"/>
            <a:ext cx="6181090" cy="6369685"/>
          </a:xfrm>
          <a:prstGeom prst="rect">
            <a:avLst/>
          </a:prstGeom>
          <a:noFill/>
        </p:spPr>
        <p:txBody>
          <a:bodyPr wrap="square" rtlCol="0">
            <a:spAutoFit/>
          </a:bodyPr>
          <a:p>
            <a:r>
              <a:rPr lang="zh-CN" altLang="en-US" sz="2400">
                <a:latin typeface="宋体" panose="02010600030101010101" pitchFamily="2" charset="-122"/>
                <a:ea typeface="宋体" panose="02010600030101010101" pitchFamily="2" charset="-122"/>
                <a:cs typeface="宋体" panose="02010600030101010101" pitchFamily="2" charset="-122"/>
              </a:rPr>
              <a:t>优点：</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1.</a:t>
            </a:r>
            <a:r>
              <a:rPr lang="zh-CN" altLang="en-US" sz="2400">
                <a:latin typeface="宋体" panose="02010600030101010101" pitchFamily="2" charset="-122"/>
                <a:ea typeface="宋体" panose="02010600030101010101" pitchFamily="2" charset="-122"/>
                <a:cs typeface="宋体" panose="02010600030101010101" pitchFamily="2" charset="-122"/>
              </a:rPr>
              <a:t>汇集项目管理，翻译，校对，排版四大功能，提高翻译和后续处理的效率</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2.</a:t>
            </a:r>
            <a:r>
              <a:rPr lang="zh-CN" altLang="en-US" sz="2400">
                <a:latin typeface="宋体" panose="02010600030101010101" pitchFamily="2" charset="-122"/>
                <a:ea typeface="宋体" panose="02010600030101010101" pitchFamily="2" charset="-122"/>
                <a:cs typeface="宋体" panose="02010600030101010101" pitchFamily="2" charset="-122"/>
              </a:rPr>
              <a:t>个人版免费使用</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3.</a:t>
            </a:r>
            <a:r>
              <a:rPr lang="zh-CN" altLang="en-US" sz="2400">
                <a:latin typeface="宋体" panose="02010600030101010101" pitchFamily="2" charset="-122"/>
                <a:ea typeface="宋体" panose="02010600030101010101" pitchFamily="2" charset="-122"/>
                <a:cs typeface="宋体" panose="02010600030101010101" pitchFamily="2" charset="-122"/>
              </a:rPr>
              <a:t>操作界面简单，容易上手，更符合国内用户的操作习惯</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4.</a:t>
            </a:r>
            <a:r>
              <a:rPr lang="zh-CN" altLang="en-US" sz="2400">
                <a:latin typeface="宋体" panose="02010600030101010101" pitchFamily="2" charset="-122"/>
                <a:ea typeface="宋体" panose="02010600030101010101" pitchFamily="2" charset="-122"/>
                <a:cs typeface="宋体" panose="02010600030101010101" pitchFamily="2" charset="-122"/>
              </a:rPr>
              <a:t>实时翻译记忆库</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5.</a:t>
            </a:r>
            <a:r>
              <a:rPr lang="zh-CN" altLang="en-US" sz="2400">
                <a:latin typeface="宋体" panose="02010600030101010101" pitchFamily="2" charset="-122"/>
                <a:ea typeface="宋体" panose="02010600030101010101" pitchFamily="2" charset="-122"/>
                <a:cs typeface="宋体" panose="02010600030101010101" pitchFamily="2" charset="-122"/>
              </a:rPr>
              <a:t>可自动提取术语</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6.</a:t>
            </a:r>
            <a:r>
              <a:rPr lang="zh-CN" altLang="en-US" sz="2400">
                <a:latin typeface="宋体" panose="02010600030101010101" pitchFamily="2" charset="-122"/>
                <a:ea typeface="宋体" panose="02010600030101010101" pitchFamily="2" charset="-122"/>
                <a:cs typeface="宋体" panose="02010600030101010101" pitchFamily="2" charset="-122"/>
              </a:rPr>
              <a:t>快捷键</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缺点：</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1.</a:t>
            </a:r>
            <a:r>
              <a:rPr lang="zh-CN" altLang="en-US" sz="2400">
                <a:latin typeface="宋体" panose="02010600030101010101" pitchFamily="2" charset="-122"/>
                <a:ea typeface="宋体" panose="02010600030101010101" pitchFamily="2" charset="-122"/>
                <a:cs typeface="宋体" panose="02010600030101010101" pitchFamily="2" charset="-122"/>
              </a:rPr>
              <a:t>某些功能的缺失，如在创建项目时对于一些参数的设置，以及后续项目管理及翻译操作的过程中的功能过于简单，不能满足大型复杂文件的翻译工作</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2.</a:t>
            </a:r>
            <a:r>
              <a:rPr lang="zh-CN" altLang="en-US" sz="2400">
                <a:latin typeface="宋体" panose="02010600030101010101" pitchFamily="2" charset="-122"/>
                <a:ea typeface="宋体" panose="02010600030101010101" pitchFamily="2" charset="-122"/>
                <a:cs typeface="宋体" panose="02010600030101010101" pitchFamily="2" charset="-122"/>
              </a:rPr>
              <a:t>不支持协同翻译</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3.</a:t>
            </a:r>
            <a:r>
              <a:rPr lang="zh-CN" altLang="en-US" sz="2400">
                <a:latin typeface="宋体" panose="02010600030101010101" pitchFamily="2" charset="-122"/>
                <a:ea typeface="宋体" panose="02010600030101010101" pitchFamily="2" charset="-122"/>
                <a:cs typeface="宋体" panose="02010600030101010101" pitchFamily="2" charset="-122"/>
              </a:rPr>
              <a:t>不支持谷歌翻译</a:t>
            </a:r>
            <a:endParaRPr lang="zh-CN" altLang="en-US" sz="2400">
              <a:latin typeface="宋体" panose="02010600030101010101" pitchFamily="2" charset="-122"/>
              <a:ea typeface="宋体" panose="02010600030101010101" pitchFamily="2" charset="-122"/>
              <a:cs typeface="宋体" panose="02010600030101010101" pitchFamily="2" charset="-122"/>
            </a:endParaRPr>
          </a:p>
          <a:p>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바닥글 개체 틀 3"/>
          <p:cNvSpPr>
            <a:spLocks noGrp="1"/>
          </p:cNvSpPr>
          <p:nvPr>
            <p:ph type="ftr" sz="quarter" idx="11"/>
          </p:nvPr>
        </p:nvSpPr>
        <p:spPr/>
        <p:txBody>
          <a:bodyPr/>
          <a:lstStyle/>
          <a:p>
            <a:r>
              <a:rPr lang="en-US"/>
              <a:t>Converting your business from Good to Great.</a:t>
            </a:r>
            <a:endParaRPr lang="en-US" dirty="0"/>
          </a:p>
        </p:txBody>
      </p:sp>
      <p:sp>
        <p:nvSpPr>
          <p:cNvPr id="3" name="文本框 2"/>
          <p:cNvSpPr txBox="1"/>
          <p:nvPr/>
        </p:nvSpPr>
        <p:spPr>
          <a:xfrm>
            <a:off x="3306445" y="2067560"/>
            <a:ext cx="5688330" cy="1014730"/>
          </a:xfrm>
          <a:prstGeom prst="rect">
            <a:avLst/>
          </a:prstGeom>
          <a:noFill/>
        </p:spPr>
        <p:txBody>
          <a:bodyPr wrap="square" rtlCol="0">
            <a:spAutoFit/>
          </a:bodyPr>
          <a:p>
            <a:pPr algn="ctr"/>
            <a:r>
              <a:rPr lang="en-US" altLang="zh-CN" sz="6000">
                <a:solidFill>
                  <a:schemeClr val="tx2"/>
                </a:solidFill>
                <a:latin typeface="Times New Roman" panose="02020603050405020304" charset="0"/>
                <a:cs typeface="Times New Roman" panose="02020603050405020304" charset="0"/>
              </a:rPr>
              <a:t>OmegaT</a:t>
            </a:r>
            <a:endParaRPr lang="en-US" altLang="zh-CN" sz="6000">
              <a:solidFill>
                <a:schemeClr val="tx2"/>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详细功能</a:t>
            </a:r>
            <a:endParaRPr lang="zh-CN" altLang="en-US"/>
          </a:p>
        </p:txBody>
      </p:sp>
      <p:sp>
        <p:nvSpPr>
          <p:cNvPr id="3" name="Footer Placeholder 2"/>
          <p:cNvSpPr>
            <a:spLocks noGrp="1"/>
          </p:cNvSpPr>
          <p:nvPr>
            <p:ph type="ftr" sz="quarter" idx="11"/>
          </p:nvPr>
        </p:nvSpPr>
        <p:spPr/>
        <p:txBody>
          <a:bodyPr/>
          <a:lstStyle/>
          <a:p>
            <a:r>
              <a:rPr lang="en-US"/>
              <a:t>Converting your business from Good to Great.</a:t>
            </a:r>
            <a:endParaRPr lang="en-US"/>
          </a:p>
        </p:txBody>
      </p:sp>
      <p:sp>
        <p:nvSpPr>
          <p:cNvPr id="4" name="Slide Number Placeholder 3"/>
          <p:cNvSpPr>
            <a:spLocks noGrp="1"/>
          </p:cNvSpPr>
          <p:nvPr>
            <p:ph type="sldNum" sz="quarter" idx="12"/>
          </p:nvPr>
        </p:nvSpPr>
        <p:spPr/>
        <p:txBody>
          <a:bodyPr/>
          <a:lstStyle/>
          <a:p>
            <a:fld id="{8409FBBB-C588-4B8D-A7FF-E25C81CC24C8}" type="slidenum">
              <a:rPr lang="en-US" smtClean="0"/>
            </a:fld>
            <a:endParaRPr lang="en-US"/>
          </a:p>
        </p:txBody>
      </p:sp>
      <p:sp>
        <p:nvSpPr>
          <p:cNvPr id="5" name="文本框 4"/>
          <p:cNvSpPr txBox="1"/>
          <p:nvPr/>
        </p:nvSpPr>
        <p:spPr>
          <a:xfrm>
            <a:off x="2136140" y="1277620"/>
            <a:ext cx="6181090" cy="5262245"/>
          </a:xfrm>
          <a:prstGeom prst="rect">
            <a:avLst/>
          </a:prstGeom>
          <a:noFill/>
        </p:spPr>
        <p:txBody>
          <a:bodyPr wrap="square" rtlCol="0">
            <a:spAutoFit/>
          </a:bodyPr>
          <a:p>
            <a:r>
              <a:rPr lang="zh-CN" altLang="en-US" sz="2400">
                <a:latin typeface="宋体" panose="02010600030101010101" pitchFamily="2" charset="-122"/>
                <a:ea typeface="宋体" panose="02010600030101010101" pitchFamily="2" charset="-122"/>
                <a:cs typeface="宋体" panose="02010600030101010101" pitchFamily="2" charset="-122"/>
              </a:rPr>
              <a:t>一</a:t>
            </a:r>
            <a:r>
              <a:rPr lang="en-US" altLang="zh-CN" sz="2400">
                <a:latin typeface="宋体" panose="02010600030101010101" pitchFamily="2" charset="-122"/>
                <a:ea typeface="宋体" panose="02010600030101010101" pitchFamily="2" charset="-122"/>
                <a:cs typeface="宋体" panose="02010600030101010101" pitchFamily="2" charset="-122"/>
              </a:rPr>
              <a:t>.</a:t>
            </a:r>
            <a:r>
              <a:rPr lang="zh-CN" altLang="en-US" sz="2400">
                <a:latin typeface="宋体" panose="02010600030101010101" pitchFamily="2" charset="-122"/>
                <a:ea typeface="宋体" panose="02010600030101010101" pitchFamily="2" charset="-122"/>
                <a:cs typeface="宋体" panose="02010600030101010101" pitchFamily="2" charset="-122"/>
              </a:rPr>
              <a:t>项目</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普通项目，</a:t>
            </a:r>
            <a:r>
              <a:rPr lang="en-US" altLang="zh-CN" sz="2400">
                <a:latin typeface="宋体" panose="02010600030101010101" pitchFamily="2" charset="-122"/>
                <a:ea typeface="宋体" panose="02010600030101010101" pitchFamily="2" charset="-122"/>
                <a:cs typeface="宋体" panose="02010600030101010101" pitchFamily="2" charset="-122"/>
              </a:rPr>
              <a:t>MED</a:t>
            </a:r>
            <a:r>
              <a:rPr lang="zh-CN" altLang="en-US" sz="2400">
                <a:latin typeface="宋体" panose="02010600030101010101" pitchFamily="2" charset="-122"/>
                <a:ea typeface="宋体" panose="02010600030101010101" pitchFamily="2" charset="-122"/>
                <a:cs typeface="宋体" panose="02010600030101010101" pitchFamily="2" charset="-122"/>
              </a:rPr>
              <a:t>项目的创建，修改，删除，协作团队项目</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二</a:t>
            </a:r>
            <a:r>
              <a:rPr lang="en-US" altLang="zh-CN" sz="2400">
                <a:latin typeface="宋体" panose="02010600030101010101" pitchFamily="2" charset="-122"/>
                <a:ea typeface="宋体" panose="02010600030101010101" pitchFamily="2" charset="-122"/>
                <a:cs typeface="宋体" panose="02010600030101010101" pitchFamily="2" charset="-122"/>
              </a:rPr>
              <a:t>.</a:t>
            </a:r>
            <a:r>
              <a:rPr lang="zh-CN" altLang="en-US" sz="2400">
                <a:latin typeface="宋体" panose="02010600030101010101" pitchFamily="2" charset="-122"/>
                <a:ea typeface="宋体" panose="02010600030101010101" pitchFamily="2" charset="-122"/>
                <a:cs typeface="宋体" panose="02010600030101010101" pitchFamily="2" charset="-122"/>
              </a:rPr>
              <a:t>快捷键转到指定片段</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（上一个，下一个）已译片段，未译片段，上一个备注，下一个备注，标记序号</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三</a:t>
            </a:r>
            <a:r>
              <a:rPr lang="en-US" altLang="zh-CN" sz="2400">
                <a:latin typeface="宋体" panose="02010600030101010101" pitchFamily="2" charset="-122"/>
                <a:ea typeface="宋体" panose="02010600030101010101" pitchFamily="2" charset="-122"/>
                <a:cs typeface="宋体" panose="02010600030101010101" pitchFamily="2" charset="-122"/>
              </a:rPr>
              <a:t>.</a:t>
            </a:r>
            <a:r>
              <a:rPr lang="zh-CN" altLang="en-US" sz="2400">
                <a:latin typeface="宋体" panose="02010600030101010101" pitchFamily="2" charset="-122"/>
                <a:ea typeface="宋体" panose="02010600030101010101" pitchFamily="2" charset="-122"/>
                <a:cs typeface="宋体" panose="02010600030101010101" pitchFamily="2" charset="-122"/>
              </a:rPr>
              <a:t>标记显示片段</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不同颜色高亮标记已译片段，未译片段，独特片段等</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四</a:t>
            </a:r>
            <a:r>
              <a:rPr lang="en-US" altLang="zh-CN" sz="2400">
                <a:latin typeface="宋体" panose="02010600030101010101" pitchFamily="2" charset="-122"/>
                <a:ea typeface="宋体" panose="02010600030101010101" pitchFamily="2" charset="-122"/>
                <a:cs typeface="宋体" panose="02010600030101010101" pitchFamily="2" charset="-122"/>
              </a:rPr>
              <a:t>.</a:t>
            </a:r>
            <a:r>
              <a:rPr lang="zh-CN" altLang="en-US" sz="2400">
                <a:latin typeface="宋体" panose="02010600030101010101" pitchFamily="2" charset="-122"/>
                <a:ea typeface="宋体" panose="02010600030101010101" pitchFamily="2" charset="-122"/>
                <a:cs typeface="宋体" panose="02010600030101010101" pitchFamily="2" charset="-122"/>
              </a:rPr>
              <a:t>检查及统计</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检查问题（如标签，拼写，术语），统计数据（片段数，单词数）</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五</a:t>
            </a:r>
            <a:r>
              <a:rPr lang="en-US" altLang="zh-CN" sz="2400">
                <a:latin typeface="宋体" panose="02010600030101010101" pitchFamily="2" charset="-122"/>
                <a:ea typeface="宋体" panose="02010600030101010101" pitchFamily="2" charset="-122"/>
                <a:cs typeface="宋体" panose="02010600030101010101" pitchFamily="2" charset="-122"/>
              </a:rPr>
              <a:t>.</a:t>
            </a:r>
            <a:r>
              <a:rPr lang="zh-CN" altLang="en-US" sz="2400">
                <a:latin typeface="宋体" panose="02010600030101010101" pitchFamily="2" charset="-122"/>
                <a:ea typeface="宋体" panose="02010600030101010101" pitchFamily="2" charset="-122"/>
                <a:cs typeface="宋体" panose="02010600030101010101" pitchFamily="2" charset="-122"/>
              </a:rPr>
              <a:t>机器翻译</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六</a:t>
            </a:r>
            <a:r>
              <a:rPr lang="en-US" altLang="zh-CN" sz="2400">
                <a:latin typeface="宋体" panose="02010600030101010101" pitchFamily="2" charset="-122"/>
                <a:ea typeface="宋体" panose="02010600030101010101" pitchFamily="2" charset="-122"/>
                <a:cs typeface="宋体" panose="02010600030101010101" pitchFamily="2" charset="-122"/>
              </a:rPr>
              <a:t>.</a:t>
            </a:r>
            <a:r>
              <a:rPr lang="zh-CN" altLang="en-US" sz="2400">
                <a:latin typeface="宋体" panose="02010600030101010101" pitchFamily="2" charset="-122"/>
                <a:ea typeface="宋体" panose="02010600030101010101" pitchFamily="2" charset="-122"/>
                <a:cs typeface="宋体" panose="02010600030101010101" pitchFamily="2" charset="-122"/>
              </a:rPr>
              <a:t>片段分割</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特色功能说明</a:t>
            </a:r>
            <a:endParaRPr lang="zh-CN" altLang="en-US"/>
          </a:p>
        </p:txBody>
      </p:sp>
      <p:sp>
        <p:nvSpPr>
          <p:cNvPr id="3" name="Footer Placeholder 2"/>
          <p:cNvSpPr>
            <a:spLocks noGrp="1"/>
          </p:cNvSpPr>
          <p:nvPr>
            <p:ph type="ftr" sz="quarter" idx="11"/>
          </p:nvPr>
        </p:nvSpPr>
        <p:spPr/>
        <p:txBody>
          <a:bodyPr/>
          <a:lstStyle/>
          <a:p>
            <a:r>
              <a:rPr lang="en-US"/>
              <a:t>Converting your business from Good to Great.</a:t>
            </a:r>
            <a:endParaRPr lang="en-US"/>
          </a:p>
        </p:txBody>
      </p:sp>
      <p:sp>
        <p:nvSpPr>
          <p:cNvPr id="4" name="Slide Number Placeholder 3"/>
          <p:cNvSpPr>
            <a:spLocks noGrp="1"/>
          </p:cNvSpPr>
          <p:nvPr>
            <p:ph type="sldNum" sz="quarter" idx="12"/>
          </p:nvPr>
        </p:nvSpPr>
        <p:spPr/>
        <p:txBody>
          <a:bodyPr/>
          <a:lstStyle/>
          <a:p>
            <a:fld id="{8409FBBB-C588-4B8D-A7FF-E25C81CC24C8}" type="slidenum">
              <a:rPr lang="en-US" smtClean="0"/>
            </a:fld>
            <a:endParaRPr lang="en-US"/>
          </a:p>
        </p:txBody>
      </p:sp>
      <p:sp>
        <p:nvSpPr>
          <p:cNvPr id="8" name="文本框 7"/>
          <p:cNvSpPr txBox="1"/>
          <p:nvPr/>
        </p:nvSpPr>
        <p:spPr>
          <a:xfrm>
            <a:off x="2321560" y="1758315"/>
            <a:ext cx="1536700" cy="3959225"/>
          </a:xfrm>
          <a:prstGeom prst="rect">
            <a:avLst/>
          </a:prstGeom>
          <a:noFill/>
        </p:spPr>
        <p:txBody>
          <a:bodyPr vert="eaVert" wrap="square" rtlCol="0">
            <a:spAutoFit/>
          </a:bodyPr>
          <a:p>
            <a:pPr algn="ctr"/>
            <a:r>
              <a:rPr lang="zh-CN" altLang="en-US" sz="4400"/>
              <a:t>快捷键转到</a:t>
            </a:r>
            <a:endParaRPr lang="zh-CN" altLang="en-US" sz="4400"/>
          </a:p>
          <a:p>
            <a:pPr algn="ctr"/>
            <a:r>
              <a:rPr lang="zh-CN" altLang="en-US" sz="4400"/>
              <a:t>指定片段</a:t>
            </a:r>
            <a:endParaRPr lang="zh-CN" altLang="en-US" sz="4400"/>
          </a:p>
        </p:txBody>
      </p:sp>
      <p:pic>
        <p:nvPicPr>
          <p:cNvPr id="9" name="图片 8" descr="07487729e889eb53a876a8a5e32e29b"/>
          <p:cNvPicPr>
            <a:picLocks noChangeAspect="1"/>
          </p:cNvPicPr>
          <p:nvPr/>
        </p:nvPicPr>
        <p:blipFill>
          <a:blip r:embed="rId1"/>
          <a:stretch>
            <a:fillRect/>
          </a:stretch>
        </p:blipFill>
        <p:spPr>
          <a:xfrm>
            <a:off x="3999230" y="1918970"/>
            <a:ext cx="5771515" cy="38785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特色功能说明</a:t>
            </a:r>
            <a:endParaRPr lang="zh-CN" altLang="en-US"/>
          </a:p>
        </p:txBody>
      </p:sp>
      <p:sp>
        <p:nvSpPr>
          <p:cNvPr id="3" name="Footer Placeholder 2"/>
          <p:cNvSpPr>
            <a:spLocks noGrp="1"/>
          </p:cNvSpPr>
          <p:nvPr>
            <p:ph type="ftr" sz="quarter" idx="11"/>
          </p:nvPr>
        </p:nvSpPr>
        <p:spPr/>
        <p:txBody>
          <a:bodyPr/>
          <a:lstStyle/>
          <a:p>
            <a:r>
              <a:rPr lang="en-US"/>
              <a:t>Converting your business from Good to Great.</a:t>
            </a:r>
            <a:endParaRPr lang="en-US"/>
          </a:p>
        </p:txBody>
      </p:sp>
      <p:sp>
        <p:nvSpPr>
          <p:cNvPr id="4" name="Slide Number Placeholder 3"/>
          <p:cNvSpPr>
            <a:spLocks noGrp="1"/>
          </p:cNvSpPr>
          <p:nvPr>
            <p:ph type="sldNum" sz="quarter" idx="12"/>
          </p:nvPr>
        </p:nvSpPr>
        <p:spPr/>
        <p:txBody>
          <a:bodyPr/>
          <a:lstStyle/>
          <a:p>
            <a:fld id="{8409FBBB-C588-4B8D-A7FF-E25C81CC24C8}" type="slidenum">
              <a:rPr lang="en-US" smtClean="0"/>
            </a:fld>
            <a:endParaRPr lang="en-US"/>
          </a:p>
        </p:txBody>
      </p:sp>
      <p:sp>
        <p:nvSpPr>
          <p:cNvPr id="8" name="文本框 7"/>
          <p:cNvSpPr txBox="1"/>
          <p:nvPr/>
        </p:nvSpPr>
        <p:spPr>
          <a:xfrm>
            <a:off x="2998470" y="1758315"/>
            <a:ext cx="859790" cy="3959225"/>
          </a:xfrm>
          <a:prstGeom prst="rect">
            <a:avLst/>
          </a:prstGeom>
          <a:noFill/>
        </p:spPr>
        <p:txBody>
          <a:bodyPr vert="eaVert" wrap="square" rtlCol="0">
            <a:spAutoFit/>
          </a:bodyPr>
          <a:p>
            <a:pPr algn="ctr"/>
            <a:r>
              <a:rPr lang="zh-CN" altLang="en-US" sz="4400"/>
              <a:t>多种机器翻译</a:t>
            </a:r>
            <a:endParaRPr lang="zh-CN" altLang="en-US" sz="4400"/>
          </a:p>
        </p:txBody>
      </p:sp>
      <p:pic>
        <p:nvPicPr>
          <p:cNvPr id="6" name="图片 5" descr="4496b6b43313b6dc340a868bc87938e"/>
          <p:cNvPicPr>
            <a:picLocks noChangeAspect="1"/>
          </p:cNvPicPr>
          <p:nvPr/>
        </p:nvPicPr>
        <p:blipFill>
          <a:blip r:embed="rId1"/>
          <a:stretch>
            <a:fillRect/>
          </a:stretch>
        </p:blipFill>
        <p:spPr>
          <a:xfrm>
            <a:off x="4087495" y="2035810"/>
            <a:ext cx="5402580" cy="34042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特色功能说明</a:t>
            </a:r>
            <a:endParaRPr lang="zh-CN" altLang="en-US"/>
          </a:p>
        </p:txBody>
      </p:sp>
      <p:sp>
        <p:nvSpPr>
          <p:cNvPr id="3" name="Footer Placeholder 2"/>
          <p:cNvSpPr>
            <a:spLocks noGrp="1"/>
          </p:cNvSpPr>
          <p:nvPr>
            <p:ph type="ftr" sz="quarter" idx="11"/>
          </p:nvPr>
        </p:nvSpPr>
        <p:spPr/>
        <p:txBody>
          <a:bodyPr/>
          <a:lstStyle/>
          <a:p>
            <a:r>
              <a:rPr lang="en-US"/>
              <a:t>Converting your business from Good to Great.</a:t>
            </a:r>
            <a:endParaRPr lang="en-US"/>
          </a:p>
        </p:txBody>
      </p:sp>
      <p:sp>
        <p:nvSpPr>
          <p:cNvPr id="4" name="Slide Number Placeholder 3"/>
          <p:cNvSpPr>
            <a:spLocks noGrp="1"/>
          </p:cNvSpPr>
          <p:nvPr>
            <p:ph type="sldNum" sz="quarter" idx="12"/>
          </p:nvPr>
        </p:nvSpPr>
        <p:spPr/>
        <p:txBody>
          <a:bodyPr/>
          <a:lstStyle/>
          <a:p>
            <a:fld id="{8409FBBB-C588-4B8D-A7FF-E25C81CC24C8}" type="slidenum">
              <a:rPr lang="en-US" smtClean="0"/>
            </a:fld>
            <a:endParaRPr lang="en-US"/>
          </a:p>
        </p:txBody>
      </p:sp>
      <p:sp>
        <p:nvSpPr>
          <p:cNvPr id="8" name="文本框 7"/>
          <p:cNvSpPr txBox="1"/>
          <p:nvPr/>
        </p:nvSpPr>
        <p:spPr>
          <a:xfrm>
            <a:off x="2321560" y="1758315"/>
            <a:ext cx="1536700" cy="3959225"/>
          </a:xfrm>
          <a:prstGeom prst="rect">
            <a:avLst/>
          </a:prstGeom>
          <a:noFill/>
        </p:spPr>
        <p:txBody>
          <a:bodyPr vert="eaVert" wrap="square" rtlCol="0">
            <a:spAutoFit/>
          </a:bodyPr>
          <a:p>
            <a:pPr algn="ctr"/>
            <a:r>
              <a:rPr lang="zh-CN" altLang="en-US" sz="4400"/>
              <a:t>对不同内容</a:t>
            </a:r>
            <a:endParaRPr lang="zh-CN" altLang="en-US" sz="4400"/>
          </a:p>
          <a:p>
            <a:pPr algn="ctr"/>
            <a:r>
              <a:rPr lang="zh-CN" altLang="en-US" sz="4400"/>
              <a:t>进行标记</a:t>
            </a:r>
            <a:endParaRPr lang="zh-CN" altLang="en-US" sz="4400"/>
          </a:p>
        </p:txBody>
      </p:sp>
      <p:pic>
        <p:nvPicPr>
          <p:cNvPr id="6" name="图片 5" descr="2020-09-18 (3)"/>
          <p:cNvPicPr>
            <a:picLocks noChangeAspect="1"/>
          </p:cNvPicPr>
          <p:nvPr/>
        </p:nvPicPr>
        <p:blipFill>
          <a:blip r:embed="rId1"/>
          <a:stretch>
            <a:fillRect/>
          </a:stretch>
        </p:blipFill>
        <p:spPr>
          <a:xfrm>
            <a:off x="4365625" y="1523365"/>
            <a:ext cx="5760085" cy="44297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优缺点</a:t>
            </a:r>
            <a:endParaRPr lang="zh-CN" altLang="en-US"/>
          </a:p>
        </p:txBody>
      </p:sp>
      <p:sp>
        <p:nvSpPr>
          <p:cNvPr id="3" name="Footer Placeholder 2"/>
          <p:cNvSpPr>
            <a:spLocks noGrp="1"/>
          </p:cNvSpPr>
          <p:nvPr>
            <p:ph type="ftr" sz="quarter" idx="11"/>
          </p:nvPr>
        </p:nvSpPr>
        <p:spPr/>
        <p:txBody>
          <a:bodyPr/>
          <a:lstStyle/>
          <a:p>
            <a:r>
              <a:rPr lang="en-US"/>
              <a:t>Converting your business from Good to Great.</a:t>
            </a:r>
            <a:endParaRPr lang="en-US"/>
          </a:p>
        </p:txBody>
      </p:sp>
      <p:sp>
        <p:nvSpPr>
          <p:cNvPr id="4" name="Slide Number Placeholder 3"/>
          <p:cNvSpPr>
            <a:spLocks noGrp="1"/>
          </p:cNvSpPr>
          <p:nvPr>
            <p:ph type="sldNum" sz="quarter" idx="12"/>
          </p:nvPr>
        </p:nvSpPr>
        <p:spPr/>
        <p:txBody>
          <a:bodyPr/>
          <a:lstStyle/>
          <a:p>
            <a:fld id="{8409FBBB-C588-4B8D-A7FF-E25C81CC24C8}" type="slidenum">
              <a:rPr lang="en-US" smtClean="0"/>
            </a:fld>
            <a:endParaRPr lang="en-US"/>
          </a:p>
        </p:txBody>
      </p:sp>
      <p:sp>
        <p:nvSpPr>
          <p:cNvPr id="5" name="文本框 4"/>
          <p:cNvSpPr txBox="1"/>
          <p:nvPr/>
        </p:nvSpPr>
        <p:spPr>
          <a:xfrm>
            <a:off x="2000250" y="1845945"/>
            <a:ext cx="6181090" cy="2676525"/>
          </a:xfrm>
          <a:prstGeom prst="rect">
            <a:avLst/>
          </a:prstGeom>
          <a:noFill/>
        </p:spPr>
        <p:txBody>
          <a:bodyPr wrap="square" rtlCol="0">
            <a:spAutoFit/>
          </a:bodyPr>
          <a:p>
            <a:r>
              <a:rPr lang="zh-CN" altLang="en-US" sz="2400">
                <a:latin typeface="宋体" panose="02010600030101010101" pitchFamily="2" charset="-122"/>
                <a:ea typeface="宋体" panose="02010600030101010101" pitchFamily="2" charset="-122"/>
                <a:cs typeface="宋体" panose="02010600030101010101" pitchFamily="2" charset="-122"/>
              </a:rPr>
              <a:t>优点：</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1.</a:t>
            </a:r>
            <a:r>
              <a:rPr lang="zh-CN" altLang="en-US" sz="2400">
                <a:latin typeface="宋体" panose="02010600030101010101" pitchFamily="2" charset="-122"/>
                <a:ea typeface="宋体" panose="02010600030101010101" pitchFamily="2" charset="-122"/>
                <a:cs typeface="宋体" panose="02010600030101010101" pitchFamily="2" charset="-122"/>
              </a:rPr>
              <a:t>可以创建术语库</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2.</a:t>
            </a:r>
            <a:r>
              <a:rPr lang="zh-CN" altLang="en-US" sz="2400">
                <a:latin typeface="宋体" panose="02010600030101010101" pitchFamily="2" charset="-122"/>
                <a:ea typeface="宋体" panose="02010600030101010101" pitchFamily="2" charset="-122"/>
                <a:cs typeface="宋体" panose="02010600030101010101" pitchFamily="2" charset="-122"/>
              </a:rPr>
              <a:t>专业化的功能，辅助功能丰富</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缺点：</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1.</a:t>
            </a:r>
            <a:r>
              <a:rPr lang="zh-CN" altLang="en-US" sz="2400">
                <a:latin typeface="宋体" panose="02010600030101010101" pitchFamily="2" charset="-122"/>
                <a:ea typeface="宋体" panose="02010600030101010101" pitchFamily="2" charset="-122"/>
                <a:cs typeface="宋体" panose="02010600030101010101" pitchFamily="2" charset="-122"/>
              </a:rPr>
              <a:t>无法创建翻译记忆库</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2.</a:t>
            </a:r>
            <a:r>
              <a:rPr lang="zh-CN" altLang="en-US" sz="2400">
                <a:latin typeface="宋体" panose="02010600030101010101" pitchFamily="2" charset="-122"/>
                <a:ea typeface="宋体" panose="02010600030101010101" pitchFamily="2" charset="-122"/>
                <a:cs typeface="宋体" panose="02010600030101010101" pitchFamily="2" charset="-122"/>
              </a:rPr>
              <a:t>学习成本高，界面排版设置不合理，对新手不友好</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바닥글 개체 틀 3"/>
          <p:cNvSpPr>
            <a:spLocks noGrp="1"/>
          </p:cNvSpPr>
          <p:nvPr>
            <p:ph type="ftr" sz="quarter" idx="11"/>
          </p:nvPr>
        </p:nvSpPr>
        <p:spPr/>
        <p:txBody>
          <a:bodyPr/>
          <a:lstStyle/>
          <a:p>
            <a:r>
              <a:rPr lang="en-US"/>
              <a:t>Converting your business from Good to Great.</a:t>
            </a:r>
            <a:endParaRPr lang="en-US" dirty="0"/>
          </a:p>
        </p:txBody>
      </p:sp>
      <p:sp>
        <p:nvSpPr>
          <p:cNvPr id="3" name="文本框 2"/>
          <p:cNvSpPr txBox="1"/>
          <p:nvPr/>
        </p:nvSpPr>
        <p:spPr>
          <a:xfrm>
            <a:off x="3306445" y="2067560"/>
            <a:ext cx="5688330" cy="1014730"/>
          </a:xfrm>
          <a:prstGeom prst="rect">
            <a:avLst/>
          </a:prstGeom>
          <a:noFill/>
        </p:spPr>
        <p:txBody>
          <a:bodyPr wrap="square" rtlCol="0">
            <a:spAutoFit/>
          </a:bodyPr>
          <a:p>
            <a:pPr algn="ctr"/>
            <a:r>
              <a:rPr lang="en-US" altLang="zh-CN" sz="6000">
                <a:solidFill>
                  <a:schemeClr val="tx2"/>
                </a:solidFill>
                <a:latin typeface="Times New Roman" panose="02020603050405020304" charset="0"/>
                <a:cs typeface="Times New Roman" panose="02020603050405020304" charset="0"/>
              </a:rPr>
              <a:t>Transgod</a:t>
            </a:r>
            <a:endParaRPr lang="en-US" altLang="zh-CN" sz="6000">
              <a:solidFill>
                <a:schemeClr val="tx2"/>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3749" y="46397"/>
            <a:ext cx="7921625" cy="593682"/>
          </a:xfrm>
        </p:spPr>
        <p:txBody>
          <a:bodyPr/>
          <a:lstStyle/>
          <a:p>
            <a:r>
              <a:rPr lang="zh-CN" altLang="en-US" dirty="0"/>
              <a:t>功能列表</a:t>
            </a:r>
            <a:endParaRPr lang="zh-CN" altLang="en-US" dirty="0"/>
          </a:p>
        </p:txBody>
      </p:sp>
      <p:sp>
        <p:nvSpPr>
          <p:cNvPr id="3" name="页脚占位符 2"/>
          <p:cNvSpPr>
            <a:spLocks noGrp="1"/>
          </p:cNvSpPr>
          <p:nvPr>
            <p:ph type="ftr" sz="quarter" idx="11"/>
          </p:nvPr>
        </p:nvSpPr>
        <p:spPr/>
        <p:txBody>
          <a:bodyPr/>
          <a:lstStyle/>
          <a:p>
            <a:r>
              <a:rPr lang="en-US"/>
              <a:t>Converting your business from Good to Great.</a:t>
            </a:r>
            <a:endParaRPr lang="en-US"/>
          </a:p>
        </p:txBody>
      </p:sp>
      <p:sp>
        <p:nvSpPr>
          <p:cNvPr id="4" name="灯片编号占位符 3"/>
          <p:cNvSpPr>
            <a:spLocks noGrp="1"/>
          </p:cNvSpPr>
          <p:nvPr>
            <p:ph type="sldNum" sz="quarter" idx="12"/>
          </p:nvPr>
        </p:nvSpPr>
        <p:spPr/>
        <p:txBody>
          <a:bodyPr/>
          <a:lstStyle/>
          <a:p>
            <a:fld id="{8409FBBB-C588-4B8D-A7FF-E25C81CC24C8}" type="slidenum">
              <a:rPr lang="en-US" smtClean="0"/>
            </a:fld>
            <a:endParaRPr lang="en-US" dirty="0"/>
          </a:p>
        </p:txBody>
      </p:sp>
      <p:sp>
        <p:nvSpPr>
          <p:cNvPr id="5" name="文本占位符 4"/>
          <p:cNvSpPr>
            <a:spLocks noGrp="1"/>
          </p:cNvSpPr>
          <p:nvPr>
            <p:ph type="body" sz="quarter" idx="13"/>
          </p:nvPr>
        </p:nvSpPr>
        <p:spPr/>
        <p:txBody>
          <a:bodyPr/>
          <a:lstStyle/>
          <a:p>
            <a:endParaRPr lang="zh-CN" altLang="en-US" dirty="0"/>
          </a:p>
        </p:txBody>
      </p:sp>
      <p:graphicFrame>
        <p:nvGraphicFramePr>
          <p:cNvPr id="6" name="表格 6"/>
          <p:cNvGraphicFramePr>
            <a:graphicFrameLocks noGrp="1"/>
          </p:cNvGraphicFramePr>
          <p:nvPr/>
        </p:nvGraphicFramePr>
        <p:xfrm>
          <a:off x="1524000" y="640080"/>
          <a:ext cx="9160510" cy="6217920"/>
        </p:xfrm>
        <a:graphic>
          <a:graphicData uri="http://schemas.openxmlformats.org/drawingml/2006/table">
            <a:tbl>
              <a:tblPr firstRow="1" bandRow="1">
                <a:tableStyleId>{8A107856-5554-42FB-B03E-39F5DBC370BA}</a:tableStyleId>
              </a:tblPr>
              <a:tblGrid>
                <a:gridCol w="2734945"/>
                <a:gridCol w="2141220"/>
                <a:gridCol w="2141855"/>
                <a:gridCol w="2142490"/>
              </a:tblGrid>
              <a:tr h="24489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lt1"/>
                          </a:solidFill>
                          <a:effectLst/>
                        </a:rPr>
                        <a:t>提高效率</a:t>
                      </a:r>
                      <a:endParaRPr lang="zh-CN" altLang="en-US" sz="1800" b="0" i="0" kern="1200" dirty="0">
                        <a:solidFill>
                          <a:schemeClr val="lt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lt1"/>
                          </a:solidFill>
                          <a:effectLst/>
                          <a:latin typeface="+mn-lt"/>
                          <a:ea typeface="+mn-ea"/>
                          <a:cs typeface="+mn-cs"/>
                        </a:rPr>
                        <a:t>保持质量</a:t>
                      </a:r>
                      <a:endParaRPr lang="zh-CN" altLang="en-US" sz="1800" b="0" i="0" kern="1200" dirty="0">
                        <a:solidFill>
                          <a:schemeClr val="lt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lt1"/>
                          </a:solidFill>
                          <a:effectLst/>
                          <a:latin typeface="+mn-lt"/>
                          <a:ea typeface="+mn-ea"/>
                          <a:cs typeface="+mn-cs"/>
                        </a:rPr>
                        <a:t>项目管理</a:t>
                      </a:r>
                      <a:endParaRPr lang="zh-CN" altLang="en-US" sz="1800" b="0" i="0" kern="1200" dirty="0">
                        <a:solidFill>
                          <a:schemeClr val="lt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lt1"/>
                          </a:solidFill>
                          <a:effectLst/>
                          <a:latin typeface="+mn-lt"/>
                          <a:ea typeface="+mn-ea"/>
                          <a:cs typeface="+mn-cs"/>
                        </a:rPr>
                        <a:t>定制</a:t>
                      </a:r>
                      <a:endParaRPr lang="zh-CN" altLang="en-US" sz="1800" b="0" i="0" kern="1200" dirty="0">
                        <a:solidFill>
                          <a:schemeClr val="lt1"/>
                        </a:solidFill>
                        <a:effectLst/>
                        <a:latin typeface="+mn-lt"/>
                        <a:ea typeface="+mn-ea"/>
                        <a:cs typeface="+mn-cs"/>
                      </a:endParaRPr>
                    </a:p>
                  </a:txBody>
                  <a:tcPr/>
                </a:tc>
              </a:tr>
              <a:tr h="34236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rPr>
                        <a:t>SDL Trados Live</a:t>
                      </a:r>
                      <a:endParaRPr lang="en-US" altLang="zh-CN" sz="18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术语管理</a:t>
                      </a:r>
                      <a:endParaRPr lang="en-US" altLang="zh-CN" sz="18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灵活的项目设置</a:t>
                      </a:r>
                      <a:endParaRPr lang="zh-CN" altLang="en-US" sz="18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i="0" kern="1200" dirty="0">
                          <a:solidFill>
                            <a:schemeClr val="dk1"/>
                          </a:solidFill>
                          <a:effectLst/>
                          <a:latin typeface="+mn-lt"/>
                          <a:ea typeface="+mn-ea"/>
                          <a:cs typeface="+mn-cs"/>
                        </a:rPr>
                        <a:t>SDL Appstore</a:t>
                      </a:r>
                      <a:endParaRPr lang="en-US" altLang="zh-CN" sz="1800" b="0" i="0" kern="1200" dirty="0">
                        <a:solidFill>
                          <a:schemeClr val="dk1"/>
                        </a:solidFill>
                        <a:effectLst/>
                        <a:latin typeface="+mn-lt"/>
                        <a:ea typeface="+mn-ea"/>
                        <a:cs typeface="+mn-cs"/>
                      </a:endParaRPr>
                    </a:p>
                  </a:txBody>
                  <a:tcPr/>
                </a:tc>
              </a:tr>
              <a:tr h="34236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effectLst/>
                        </a:rPr>
                        <a:t>神经机器翻译</a:t>
                      </a:r>
                      <a:endParaRPr lang="zh-CN" altLang="en-US" sz="18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自定义占位符</a:t>
                      </a:r>
                      <a:endParaRPr lang="zh-CN" altLang="en-US" sz="18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项目文件包</a:t>
                      </a:r>
                      <a:endParaRPr lang="zh-CN" altLang="en-US" sz="18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i="0" kern="1200" dirty="0">
                          <a:solidFill>
                            <a:schemeClr val="dk1"/>
                          </a:solidFill>
                          <a:effectLst/>
                          <a:latin typeface="+mn-lt"/>
                          <a:ea typeface="+mn-ea"/>
                          <a:cs typeface="+mn-cs"/>
                        </a:rPr>
                        <a:t>SDL </a:t>
                      </a:r>
                      <a:r>
                        <a:rPr lang="zh-CN" altLang="en-US" sz="1800" b="0" i="0" kern="1200" dirty="0">
                          <a:solidFill>
                            <a:schemeClr val="dk1"/>
                          </a:solidFill>
                          <a:effectLst/>
                          <a:latin typeface="+mn-lt"/>
                          <a:ea typeface="+mn-ea"/>
                          <a:cs typeface="+mn-cs"/>
                        </a:rPr>
                        <a:t>社区</a:t>
                      </a:r>
                      <a:endParaRPr lang="zh-CN" altLang="en-US" sz="1800" b="0" i="0" kern="1200" dirty="0">
                        <a:solidFill>
                          <a:schemeClr val="dk1"/>
                        </a:solidFill>
                        <a:effectLst/>
                        <a:latin typeface="+mn-lt"/>
                        <a:ea typeface="+mn-ea"/>
                        <a:cs typeface="+mn-cs"/>
                      </a:endParaRPr>
                    </a:p>
                  </a:txBody>
                  <a:tcPr/>
                </a:tc>
              </a:tr>
              <a:tr h="34236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effectLst/>
                        </a:rPr>
                        <a:t>用户引导</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TM</a:t>
                      </a:r>
                      <a:r>
                        <a:rPr lang="zh-CN" altLang="en-US" dirty="0"/>
                        <a:t>编辑和维护</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中期更新</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txBody>
                  <a:tcPr/>
                </a:tc>
              </a:tr>
              <a:tr h="342368">
                <a:tc>
                  <a:txBody>
                    <a:bodyPr/>
                    <a:lstStyle/>
                    <a:p>
                      <a:r>
                        <a:rPr lang="en-US" altLang="zh-CN" dirty="0"/>
                        <a:t>Tell Me</a:t>
                      </a:r>
                      <a:endParaRPr lang="zh-CN" altLang="en-US" dirty="0"/>
                    </a:p>
                  </a:txBody>
                  <a:tcPr/>
                </a:tc>
                <a:tc>
                  <a:txBody>
                    <a:bodyPr/>
                    <a:lstStyle/>
                    <a:p>
                      <a:r>
                        <a:rPr lang="zh-CN" altLang="en-US" dirty="0"/>
                        <a:t>特定语言的</a:t>
                      </a:r>
                      <a:r>
                        <a:rPr lang="en-US" altLang="zh-CN" dirty="0"/>
                        <a:t>QA</a:t>
                      </a:r>
                      <a:r>
                        <a:rPr lang="zh-CN" altLang="en-US" dirty="0"/>
                        <a:t>检查</a:t>
                      </a:r>
                      <a:endParaRPr lang="zh-CN" altLang="en-US" dirty="0"/>
                    </a:p>
                  </a:txBody>
                  <a:tcPr/>
                </a:tc>
                <a:tc>
                  <a:txBody>
                    <a:bodyPr/>
                    <a:lstStyle/>
                    <a:p>
                      <a:r>
                        <a:rPr lang="en-US" altLang="zh-CN" dirty="0" err="1"/>
                        <a:t>AnyTM</a:t>
                      </a:r>
                      <a:endParaRPr lang="zh-CN" altLang="en-US" dirty="0"/>
                    </a:p>
                  </a:txBody>
                  <a:tcPr/>
                </a:tc>
                <a:tc>
                  <a:txBody>
                    <a:bodyPr/>
                    <a:lstStyle/>
                    <a:p>
                      <a:endParaRPr lang="zh-CN" altLang="en-US" dirty="0"/>
                    </a:p>
                  </a:txBody>
                  <a:tcPr/>
                </a:tc>
              </a:tr>
              <a:tr h="34236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err="1"/>
                        <a:t>AutoSuggest</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质量保证报告</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分析报告生成</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txBody>
                  <a:tcPr/>
                </a:tc>
              </a:tr>
              <a:tr h="342368">
                <a:tc>
                  <a:txBody>
                    <a:bodyPr/>
                    <a:lstStyle/>
                    <a:p>
                      <a:r>
                        <a:rPr lang="zh-CN" altLang="en-US" dirty="0"/>
                        <a:t>相关搜索</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文件类型筛选器和设置，</a:t>
                      </a:r>
                      <a:r>
                        <a:rPr lang="zh-CN" altLang="en-US" sz="1800" b="0" i="0" kern="1200" dirty="0">
                          <a:solidFill>
                            <a:schemeClr val="dk1"/>
                          </a:solidFill>
                          <a:effectLst/>
                          <a:latin typeface="+mn-lt"/>
                          <a:ea typeface="+mn-ea"/>
                          <a:cs typeface="+mn-cs"/>
                        </a:rPr>
                        <a:t>高级显示筛选器</a:t>
                      </a:r>
                      <a:endParaRPr lang="zh-CN" altLang="en-US" sz="1800" b="0" i="0" kern="1200" dirty="0">
                        <a:solidFill>
                          <a:schemeClr val="dk1"/>
                        </a:solidFill>
                        <a:effectLst/>
                        <a:latin typeface="+mn-lt"/>
                        <a:ea typeface="+mn-ea"/>
                        <a:cs typeface="+mn-cs"/>
                      </a:endParaRPr>
                    </a:p>
                  </a:txBody>
                  <a:tcPr/>
                </a:tc>
                <a:tc>
                  <a:txBody>
                    <a:bodyPr/>
                    <a:lstStyle/>
                    <a:p>
                      <a:r>
                        <a:rPr lang="zh-CN" altLang="en-US" dirty="0"/>
                        <a:t>自动化任务序列</a:t>
                      </a:r>
                      <a:endParaRPr lang="zh-CN" altLang="en-US" dirty="0"/>
                    </a:p>
                  </a:txBody>
                  <a:tcPr/>
                </a:tc>
                <a:tc>
                  <a:txBody>
                    <a:bodyPr/>
                    <a:lstStyle/>
                    <a:p>
                      <a:endParaRPr lang="zh-CN" altLang="en-US" dirty="0"/>
                    </a:p>
                  </a:txBody>
                  <a:tcPr/>
                </a:tc>
              </a:tr>
              <a:tr h="342368">
                <a:tc>
                  <a:txBody>
                    <a:bodyPr/>
                    <a:lstStyle/>
                    <a:p>
                      <a:r>
                        <a:rPr lang="en-US" altLang="zh-CN" dirty="0" err="1"/>
                        <a:t>upLIFT</a:t>
                      </a:r>
                      <a:r>
                        <a:rPr lang="en-US" altLang="zh-CN" dirty="0"/>
                        <a:t> Fragment Recall</a:t>
                      </a:r>
                      <a:endParaRPr lang="zh-CN" altLang="en-US" dirty="0"/>
                    </a:p>
                  </a:txBody>
                  <a:tcPr/>
                </a:tc>
                <a:tc>
                  <a:txBody>
                    <a:bodyPr/>
                    <a:lstStyle/>
                    <a:p>
                      <a:r>
                        <a:rPr lang="zh-CN" altLang="en-US" dirty="0"/>
                        <a:t>文件类型预览</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rPr>
                        <a:t>SDL Trados Live</a:t>
                      </a:r>
                      <a:r>
                        <a:rPr lang="zh-CN" altLang="en-US" sz="1800" b="0" kern="1200" dirty="0">
                          <a:solidFill>
                            <a:schemeClr val="dk1"/>
                          </a:solidFill>
                          <a:effectLst/>
                        </a:rPr>
                        <a:t>移动应用</a:t>
                      </a:r>
                      <a:endParaRPr lang="en-US" altLang="zh-CN" sz="1800" b="0" i="0" kern="1200" dirty="0">
                        <a:solidFill>
                          <a:schemeClr val="dk1"/>
                        </a:solidFill>
                        <a:effectLst/>
                        <a:latin typeface="+mn-lt"/>
                        <a:ea typeface="+mn-ea"/>
                        <a:cs typeface="+mn-cs"/>
                      </a:endParaRPr>
                    </a:p>
                  </a:txBody>
                  <a:tcPr/>
                </a:tc>
                <a:tc>
                  <a:txBody>
                    <a:bodyPr/>
                    <a:lstStyle/>
                    <a:p>
                      <a:endParaRPr lang="zh-CN" altLang="en-US" dirty="0"/>
                    </a:p>
                  </a:txBody>
                  <a:tcPr/>
                </a:tc>
              </a:tr>
              <a:tr h="342368">
                <a:tc>
                  <a:txBody>
                    <a:bodyPr/>
                    <a:lstStyle/>
                    <a:p>
                      <a:r>
                        <a:rPr lang="en-US" altLang="zh-CN" dirty="0" err="1"/>
                        <a:t>upLIFT</a:t>
                      </a:r>
                      <a:r>
                        <a:rPr lang="en-US" altLang="zh-CN" dirty="0"/>
                        <a:t> Fuzzy Repair</a:t>
                      </a:r>
                      <a:endParaRPr lang="zh-CN" altLang="en-US" dirty="0"/>
                    </a:p>
                  </a:txBody>
                  <a:tcPr/>
                </a:tc>
                <a:tc>
                  <a:txBody>
                    <a:bodyPr/>
                    <a:lstStyle/>
                    <a:p>
                      <a:r>
                        <a:rPr lang="zh-CN" altLang="en-US" dirty="0"/>
                        <a:t>双语 </a:t>
                      </a:r>
                      <a:r>
                        <a:rPr lang="en-US" altLang="zh-CN" dirty="0"/>
                        <a:t>Excel </a:t>
                      </a:r>
                      <a:r>
                        <a:rPr lang="zh-CN" altLang="en-US" dirty="0"/>
                        <a:t>支持</a:t>
                      </a:r>
                      <a:endParaRPr lang="zh-CN" altLang="en-US" dirty="0"/>
                    </a:p>
                  </a:txBody>
                  <a:tcPr/>
                </a:tc>
                <a:tc>
                  <a:txBody>
                    <a:bodyPr/>
                    <a:lstStyle/>
                    <a:p>
                      <a:endParaRPr lang="zh-CN" altLang="en-US" dirty="0"/>
                    </a:p>
                  </a:txBody>
                  <a:tcPr/>
                </a:tc>
                <a:tc>
                  <a:txBody>
                    <a:bodyPr/>
                    <a:lstStyle/>
                    <a:p>
                      <a:endParaRPr lang="zh-CN" altLang="en-US" dirty="0"/>
                    </a:p>
                  </a:txBody>
                  <a:tcPr/>
                </a:tc>
              </a:tr>
              <a:tr h="342368">
                <a:tc>
                  <a:txBody>
                    <a:bodyPr/>
                    <a:lstStyle/>
                    <a:p>
                      <a:r>
                        <a:rPr lang="zh-CN" altLang="en-US" dirty="0"/>
                        <a:t>对齐</a:t>
                      </a:r>
                      <a:endParaRPr lang="zh-CN" altLang="en-US" dirty="0"/>
                    </a:p>
                  </a:txBody>
                  <a:tcPr/>
                </a:tc>
                <a:tc>
                  <a:txBody>
                    <a:bodyPr/>
                    <a:lstStyle/>
                    <a:p>
                      <a:r>
                        <a:rPr lang="en-US" altLang="zh-CN" dirty="0"/>
                        <a:t>PDF OCR </a:t>
                      </a:r>
                      <a:r>
                        <a:rPr lang="zh-CN" altLang="en-US" dirty="0"/>
                        <a:t>阅读器</a:t>
                      </a:r>
                      <a:endParaRPr lang="zh-CN" altLang="en-US" dirty="0"/>
                    </a:p>
                  </a:txBody>
                  <a:tcPr/>
                </a:tc>
                <a:tc>
                  <a:txBody>
                    <a:bodyPr/>
                    <a:lstStyle/>
                    <a:p>
                      <a:endParaRPr lang="zh-CN" altLang="en-US" dirty="0"/>
                    </a:p>
                  </a:txBody>
                  <a:tcPr/>
                </a:tc>
                <a:tc>
                  <a:txBody>
                    <a:bodyPr/>
                    <a:lstStyle/>
                    <a:p>
                      <a:endParaRPr lang="zh-CN" altLang="en-US" dirty="0"/>
                    </a:p>
                  </a:txBody>
                  <a:tcPr/>
                </a:tc>
              </a:tr>
              <a:tr h="342368">
                <a:tc>
                  <a:txBody>
                    <a:bodyPr/>
                    <a:lstStyle/>
                    <a:p>
                      <a:r>
                        <a:rPr lang="en-US" altLang="zh-CN" dirty="0" err="1"/>
                        <a:t>PerfectMatch</a:t>
                      </a:r>
                      <a:endParaRPr lang="zh-CN" altLang="en-US" dirty="0"/>
                    </a:p>
                  </a:txBody>
                  <a:tcPr/>
                </a:tc>
                <a:tc>
                  <a:txBody>
                    <a:bodyPr/>
                    <a:lstStyle/>
                    <a:p>
                      <a:r>
                        <a:rPr lang="zh-CN" altLang="en-US" dirty="0"/>
                        <a:t>合并句段，编辑源句段</a:t>
                      </a:r>
                      <a:endParaRPr lang="zh-CN" altLang="en-US" dirty="0"/>
                    </a:p>
                  </a:txBody>
                  <a:tcPr/>
                </a:tc>
                <a:tc>
                  <a:txBody>
                    <a:bodyPr/>
                    <a:lstStyle/>
                    <a:p>
                      <a:endParaRPr lang="zh-CN" altLang="en-US" dirty="0"/>
                    </a:p>
                  </a:txBody>
                  <a:tcPr/>
                </a:tc>
                <a:tc>
                  <a:txBody>
                    <a:bodyPr/>
                    <a:lstStyle/>
                    <a:p>
                      <a:endParaRPr lang="zh-CN" altLang="en-US" dirty="0"/>
                    </a:p>
                  </a:txBody>
                  <a:tcPr/>
                </a:tc>
              </a:tr>
              <a:tr h="342368">
                <a:tc>
                  <a:txBody>
                    <a:bodyPr/>
                    <a:lstStyle/>
                    <a:p>
                      <a:r>
                        <a:rPr lang="zh-CN" altLang="en-US" dirty="0"/>
                        <a:t>书签</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追踪修订</a:t>
                      </a:r>
                      <a:endParaRPr lang="zh-CN" altLang="en-US" sz="1800" b="0" i="0" kern="1200" dirty="0">
                        <a:solidFill>
                          <a:schemeClr val="dk1"/>
                        </a:solidFill>
                        <a:effectLst/>
                        <a:latin typeface="+mn-lt"/>
                        <a:ea typeface="+mn-ea"/>
                        <a:cs typeface="+mn-cs"/>
                      </a:endParaRPr>
                    </a:p>
                  </a:txBody>
                  <a:tcPr/>
                </a:tc>
                <a:tc>
                  <a:txBody>
                    <a:bodyPr/>
                    <a:lstStyle/>
                    <a:p>
                      <a:endParaRPr lang="zh-CN" altLang="en-US" dirty="0"/>
                    </a:p>
                  </a:txBody>
                  <a:tcPr/>
                </a:tc>
                <a:tc>
                  <a:txBody>
                    <a:bodyPr/>
                    <a:lstStyle/>
                    <a:p>
                      <a:endParaRPr lang="zh-CN" altLang="en-US" dirty="0"/>
                    </a:p>
                  </a:txBody>
                  <a:tcPr/>
                </a:tc>
              </a:tr>
              <a:tr h="342368">
                <a:tc>
                  <a:txBody>
                    <a:bodyPr/>
                    <a:lstStyle/>
                    <a:p>
                      <a:r>
                        <a:rPr lang="zh-CN" altLang="en-US" dirty="0"/>
                        <a:t>翻译记忆库</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i="0" kern="1200" dirty="0">
                          <a:solidFill>
                            <a:schemeClr val="dk1"/>
                          </a:solidFill>
                          <a:effectLst/>
                          <a:latin typeface="+mn-lt"/>
                          <a:ea typeface="+mn-ea"/>
                          <a:cs typeface="+mn-cs"/>
                        </a:rPr>
                        <a:t>Retrofit</a:t>
                      </a:r>
                      <a:endParaRPr lang="en-US" altLang="zh-CN" sz="1800" b="0" i="0" kern="1200" dirty="0">
                        <a:solidFill>
                          <a:schemeClr val="dk1"/>
                        </a:solidFill>
                        <a:effectLst/>
                        <a:latin typeface="+mn-lt"/>
                        <a:ea typeface="+mn-ea"/>
                        <a:cs typeface="+mn-cs"/>
                      </a:endParaRPr>
                    </a:p>
                  </a:txBody>
                  <a:tcPr/>
                </a:tc>
                <a:tc>
                  <a:txBody>
                    <a:bodyPr/>
                    <a:lstStyle/>
                    <a:p>
                      <a:endParaRPr lang="zh-CN" altLang="en-US" dirty="0"/>
                    </a:p>
                  </a:txBody>
                  <a:tcPr/>
                </a:tc>
                <a:tc>
                  <a:txBody>
                    <a:bodyPr/>
                    <a:lstStyle/>
                    <a:p>
                      <a:endParaRPr lang="zh-CN" altLang="en-US" dirty="0"/>
                    </a:p>
                  </a:txBody>
                  <a:tcPr/>
                </a:tc>
              </a:tr>
              <a:tr h="34236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dk1"/>
                          </a:solidFill>
                          <a:effectLst/>
                          <a:latin typeface="+mn-lt"/>
                          <a:ea typeface="+mn-ea"/>
                          <a:cs typeface="+mn-cs"/>
                        </a:rPr>
                        <a:t>拼写检查和自动更正</a:t>
                      </a:r>
                      <a:endParaRPr lang="zh-CN" altLang="en-US" sz="18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i="0" kern="1200" dirty="0" err="1">
                          <a:solidFill>
                            <a:schemeClr val="dk1"/>
                          </a:solidFill>
                          <a:effectLst/>
                          <a:latin typeface="+mn-lt"/>
                          <a:ea typeface="+mn-ea"/>
                          <a:cs typeface="+mn-cs"/>
                        </a:rPr>
                        <a:t>QuickMerge</a:t>
                      </a:r>
                      <a:endParaRPr lang="en-US" altLang="zh-CN" sz="1800" b="0" i="0" kern="1200" dirty="0">
                        <a:solidFill>
                          <a:schemeClr val="dk1"/>
                        </a:solidFill>
                        <a:effectLst/>
                        <a:latin typeface="+mn-lt"/>
                        <a:ea typeface="+mn-ea"/>
                        <a:cs typeface="+mn-cs"/>
                      </a:endParaRPr>
                    </a:p>
                  </a:txBody>
                  <a:tcPr/>
                </a:tc>
                <a:tc>
                  <a:txBody>
                    <a:bodyPr/>
                    <a:lstStyle/>
                    <a:p>
                      <a:endParaRPr lang="zh-CN" altLang="en-US" dirty="0"/>
                    </a:p>
                  </a:txBody>
                  <a:tcPr/>
                </a:tc>
                <a:tc>
                  <a:txBody>
                    <a:bodyPr/>
                    <a:lstStyle/>
                    <a:p>
                      <a:endParaRPr lang="zh-CN" altLang="en-US" dirty="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详细功能</a:t>
            </a:r>
            <a:endParaRPr lang="zh-CN" altLang="en-US"/>
          </a:p>
        </p:txBody>
      </p:sp>
      <p:sp>
        <p:nvSpPr>
          <p:cNvPr id="3" name="Footer Placeholder 2"/>
          <p:cNvSpPr>
            <a:spLocks noGrp="1"/>
          </p:cNvSpPr>
          <p:nvPr>
            <p:ph type="ftr" sz="quarter" idx="11"/>
          </p:nvPr>
        </p:nvSpPr>
        <p:spPr/>
        <p:txBody>
          <a:bodyPr/>
          <a:lstStyle/>
          <a:p>
            <a:r>
              <a:rPr lang="en-US"/>
              <a:t>Converting your business from Good to Great.</a:t>
            </a:r>
            <a:endParaRPr lang="en-US"/>
          </a:p>
        </p:txBody>
      </p:sp>
      <p:sp>
        <p:nvSpPr>
          <p:cNvPr id="4" name="Slide Number Placeholder 3"/>
          <p:cNvSpPr>
            <a:spLocks noGrp="1"/>
          </p:cNvSpPr>
          <p:nvPr>
            <p:ph type="sldNum" sz="quarter" idx="12"/>
          </p:nvPr>
        </p:nvSpPr>
        <p:spPr/>
        <p:txBody>
          <a:bodyPr/>
          <a:lstStyle/>
          <a:p>
            <a:fld id="{8409FBBB-C588-4B8D-A7FF-E25C81CC24C8}" type="slidenum">
              <a:rPr lang="en-US" smtClean="0"/>
            </a:fld>
            <a:endParaRPr lang="en-US"/>
          </a:p>
        </p:txBody>
      </p:sp>
      <p:sp>
        <p:nvSpPr>
          <p:cNvPr id="6" name="文本框 5"/>
          <p:cNvSpPr txBox="1"/>
          <p:nvPr/>
        </p:nvSpPr>
        <p:spPr>
          <a:xfrm>
            <a:off x="928370" y="1496695"/>
            <a:ext cx="7746365" cy="3046095"/>
          </a:xfrm>
          <a:prstGeom prst="rect">
            <a:avLst/>
          </a:prstGeom>
          <a:noFill/>
        </p:spPr>
        <p:txBody>
          <a:bodyPr wrap="square" rtlCol="0">
            <a:spAutoFit/>
          </a:bodyPr>
          <a:p>
            <a:r>
              <a:rPr lang="en-US" altLang="zh-CN" sz="2400">
                <a:latin typeface="宋体" panose="02010600030101010101" pitchFamily="2" charset="-122"/>
                <a:ea typeface="宋体" panose="02010600030101010101" pitchFamily="2" charset="-122"/>
                <a:cs typeface="宋体" panose="02010600030101010101" pitchFamily="2" charset="-122"/>
              </a:rPr>
              <a:t>1.</a:t>
            </a:r>
            <a:r>
              <a:rPr lang="zh-CN" altLang="en-US" sz="2400">
                <a:latin typeface="宋体" panose="02010600030101010101" pitchFamily="2" charset="-122"/>
                <a:ea typeface="宋体" panose="02010600030101010101" pitchFamily="2" charset="-122"/>
                <a:cs typeface="宋体" panose="02010600030101010101" pitchFamily="2" charset="-122"/>
              </a:rPr>
              <a:t>格式翻译</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支持文字翻译，文档翻译，并可以求助人工翻译</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2.</a:t>
            </a:r>
            <a:r>
              <a:rPr lang="zh-CN" altLang="en-US" sz="2400">
                <a:latin typeface="宋体" panose="02010600030101010101" pitchFamily="2" charset="-122"/>
                <a:ea typeface="宋体" panose="02010600030101010101" pitchFamily="2" charset="-122"/>
                <a:cs typeface="宋体" panose="02010600030101010101" pitchFamily="2" charset="-122"/>
              </a:rPr>
              <a:t>翻译记忆库和术语库</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支持创建和共享翻译记忆库和术语库，同时可以移交翻译记忆库和术语库，全局记忆库和术语库</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3.</a:t>
            </a:r>
            <a:r>
              <a:rPr lang="zh-CN" altLang="en-US" sz="2400">
                <a:latin typeface="宋体" panose="02010600030101010101" pitchFamily="2" charset="-122"/>
                <a:ea typeface="宋体" panose="02010600030101010101" pitchFamily="2" charset="-122"/>
                <a:cs typeface="宋体" panose="02010600030101010101" pitchFamily="2" charset="-122"/>
              </a:rPr>
              <a:t>审校功能</a:t>
            </a:r>
            <a:endParaRPr lang="zh-CN" altLang="en-US" sz="2400">
              <a:latin typeface="宋体" panose="02010600030101010101" pitchFamily="2" charset="-122"/>
              <a:ea typeface="宋体" panose="02010600030101010101" pitchFamily="2" charset="-122"/>
              <a:cs typeface="宋体" panose="02010600030101010101" pitchFamily="2" charset="-122"/>
            </a:endParaRPr>
          </a:p>
          <a:p>
            <a:endParaRPr lang="zh-CN" altLang="en-US" sz="2400">
              <a:latin typeface="宋体" panose="02010600030101010101" pitchFamily="2" charset="-122"/>
              <a:ea typeface="宋体" panose="02010600030101010101" pitchFamily="2" charset="-122"/>
              <a:cs typeface="宋体" panose="02010600030101010101" pitchFamily="2" charset="-122"/>
            </a:endParaRPr>
          </a:p>
          <a:p>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特色功能说明</a:t>
            </a:r>
            <a:endParaRPr lang="zh-CN" altLang="en-US"/>
          </a:p>
        </p:txBody>
      </p:sp>
      <p:sp>
        <p:nvSpPr>
          <p:cNvPr id="3" name="Footer Placeholder 2"/>
          <p:cNvSpPr>
            <a:spLocks noGrp="1"/>
          </p:cNvSpPr>
          <p:nvPr>
            <p:ph type="ftr" sz="quarter" idx="11"/>
          </p:nvPr>
        </p:nvSpPr>
        <p:spPr/>
        <p:txBody>
          <a:bodyPr/>
          <a:lstStyle/>
          <a:p>
            <a:r>
              <a:rPr lang="en-US"/>
              <a:t>Converting your business from Good to Great.</a:t>
            </a:r>
            <a:endParaRPr lang="en-US"/>
          </a:p>
        </p:txBody>
      </p:sp>
      <p:sp>
        <p:nvSpPr>
          <p:cNvPr id="4" name="Slide Number Placeholder 3"/>
          <p:cNvSpPr>
            <a:spLocks noGrp="1"/>
          </p:cNvSpPr>
          <p:nvPr>
            <p:ph type="sldNum" sz="quarter" idx="12"/>
          </p:nvPr>
        </p:nvSpPr>
        <p:spPr/>
        <p:txBody>
          <a:bodyPr/>
          <a:lstStyle/>
          <a:p>
            <a:fld id="{8409FBBB-C588-4B8D-A7FF-E25C81CC24C8}" type="slidenum">
              <a:rPr lang="en-US" smtClean="0"/>
            </a:fld>
            <a:endParaRPr lang="en-US"/>
          </a:p>
        </p:txBody>
      </p:sp>
      <p:sp>
        <p:nvSpPr>
          <p:cNvPr id="8" name="文本框 7"/>
          <p:cNvSpPr txBox="1"/>
          <p:nvPr/>
        </p:nvSpPr>
        <p:spPr>
          <a:xfrm>
            <a:off x="2321560" y="1758315"/>
            <a:ext cx="1536700" cy="3959225"/>
          </a:xfrm>
          <a:prstGeom prst="rect">
            <a:avLst/>
          </a:prstGeom>
          <a:noFill/>
        </p:spPr>
        <p:txBody>
          <a:bodyPr vert="eaVert" wrap="square" rtlCol="0">
            <a:spAutoFit/>
          </a:bodyPr>
          <a:p>
            <a:pPr algn="ctr"/>
            <a:r>
              <a:rPr lang="zh-CN" altLang="en-US" sz="4400"/>
              <a:t>记忆库&amp;术语库移交</a:t>
            </a:r>
            <a:endParaRPr lang="zh-CN" altLang="en-US" sz="4400"/>
          </a:p>
        </p:txBody>
      </p:sp>
      <p:pic>
        <p:nvPicPr>
          <p:cNvPr id="7" name="图片 6" descr="1"/>
          <p:cNvPicPr>
            <a:picLocks noChangeAspect="1"/>
          </p:cNvPicPr>
          <p:nvPr/>
        </p:nvPicPr>
        <p:blipFill>
          <a:blip r:embed="rId1"/>
          <a:stretch>
            <a:fillRect/>
          </a:stretch>
        </p:blipFill>
        <p:spPr>
          <a:xfrm>
            <a:off x="4399915" y="2044700"/>
            <a:ext cx="7296150" cy="33864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特色功能说明</a:t>
            </a:r>
            <a:endParaRPr lang="zh-CN" altLang="en-US"/>
          </a:p>
        </p:txBody>
      </p:sp>
      <p:sp>
        <p:nvSpPr>
          <p:cNvPr id="3" name="Footer Placeholder 2"/>
          <p:cNvSpPr>
            <a:spLocks noGrp="1"/>
          </p:cNvSpPr>
          <p:nvPr>
            <p:ph type="ftr" sz="quarter" idx="11"/>
          </p:nvPr>
        </p:nvSpPr>
        <p:spPr/>
        <p:txBody>
          <a:bodyPr/>
          <a:lstStyle/>
          <a:p>
            <a:r>
              <a:rPr lang="en-US"/>
              <a:t>Converting your business from Good to Great.</a:t>
            </a:r>
            <a:endParaRPr lang="en-US"/>
          </a:p>
        </p:txBody>
      </p:sp>
      <p:sp>
        <p:nvSpPr>
          <p:cNvPr id="4" name="Slide Number Placeholder 3"/>
          <p:cNvSpPr>
            <a:spLocks noGrp="1"/>
          </p:cNvSpPr>
          <p:nvPr>
            <p:ph type="sldNum" sz="quarter" idx="12"/>
          </p:nvPr>
        </p:nvSpPr>
        <p:spPr/>
        <p:txBody>
          <a:bodyPr/>
          <a:lstStyle/>
          <a:p>
            <a:fld id="{8409FBBB-C588-4B8D-A7FF-E25C81CC24C8}" type="slidenum">
              <a:rPr lang="en-US" smtClean="0"/>
            </a:fld>
            <a:endParaRPr lang="en-US"/>
          </a:p>
        </p:txBody>
      </p:sp>
      <p:sp>
        <p:nvSpPr>
          <p:cNvPr id="8" name="文本框 7"/>
          <p:cNvSpPr txBox="1"/>
          <p:nvPr/>
        </p:nvSpPr>
        <p:spPr>
          <a:xfrm>
            <a:off x="2321560" y="1758315"/>
            <a:ext cx="1536700" cy="3959225"/>
          </a:xfrm>
          <a:prstGeom prst="rect">
            <a:avLst/>
          </a:prstGeom>
          <a:noFill/>
        </p:spPr>
        <p:txBody>
          <a:bodyPr vert="eaVert" wrap="square" rtlCol="0">
            <a:spAutoFit/>
          </a:bodyPr>
          <a:p>
            <a:pPr algn="ctr"/>
            <a:r>
              <a:rPr lang="zh-CN" altLang="en-US" sz="4400"/>
              <a:t>全局记忆库&amp;术语库</a:t>
            </a:r>
            <a:endParaRPr lang="zh-CN" altLang="en-US" sz="4400"/>
          </a:p>
        </p:txBody>
      </p:sp>
      <p:pic>
        <p:nvPicPr>
          <p:cNvPr id="5" name="图片 4" descr="2"/>
          <p:cNvPicPr>
            <a:picLocks noChangeAspect="1"/>
          </p:cNvPicPr>
          <p:nvPr/>
        </p:nvPicPr>
        <p:blipFill>
          <a:blip r:embed="rId1"/>
          <a:stretch>
            <a:fillRect/>
          </a:stretch>
        </p:blipFill>
        <p:spPr>
          <a:xfrm>
            <a:off x="4210050" y="1934845"/>
            <a:ext cx="7358380" cy="36055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a:t>优缺点</a:t>
            </a:r>
            <a:endParaRPr lang="zh-CN" altLang="en-US"/>
          </a:p>
        </p:txBody>
      </p:sp>
      <p:sp>
        <p:nvSpPr>
          <p:cNvPr id="3" name="Footer Placeholder 2"/>
          <p:cNvSpPr>
            <a:spLocks noGrp="1"/>
          </p:cNvSpPr>
          <p:nvPr>
            <p:ph type="ftr" sz="quarter" idx="11"/>
          </p:nvPr>
        </p:nvSpPr>
        <p:spPr/>
        <p:txBody>
          <a:bodyPr/>
          <a:lstStyle/>
          <a:p>
            <a:r>
              <a:rPr lang="en-US"/>
              <a:t>Converting your business from Good to Great.</a:t>
            </a:r>
            <a:endParaRPr lang="en-US"/>
          </a:p>
        </p:txBody>
      </p:sp>
      <p:sp>
        <p:nvSpPr>
          <p:cNvPr id="4" name="Slide Number Placeholder 3"/>
          <p:cNvSpPr>
            <a:spLocks noGrp="1"/>
          </p:cNvSpPr>
          <p:nvPr>
            <p:ph type="sldNum" sz="quarter" idx="12"/>
          </p:nvPr>
        </p:nvSpPr>
        <p:spPr/>
        <p:txBody>
          <a:bodyPr/>
          <a:lstStyle/>
          <a:p>
            <a:fld id="{8409FBBB-C588-4B8D-A7FF-E25C81CC24C8}" type="slidenum">
              <a:rPr lang="en-US" smtClean="0"/>
            </a:fld>
            <a:endParaRPr lang="en-US"/>
          </a:p>
        </p:txBody>
      </p:sp>
      <p:sp>
        <p:nvSpPr>
          <p:cNvPr id="5" name="文本框 4"/>
          <p:cNvSpPr txBox="1"/>
          <p:nvPr/>
        </p:nvSpPr>
        <p:spPr>
          <a:xfrm>
            <a:off x="2216150" y="1430020"/>
            <a:ext cx="6181090" cy="5262245"/>
          </a:xfrm>
          <a:prstGeom prst="rect">
            <a:avLst/>
          </a:prstGeom>
          <a:noFill/>
        </p:spPr>
        <p:txBody>
          <a:bodyPr wrap="square" rtlCol="0">
            <a:spAutoFit/>
          </a:bodyPr>
          <a:p>
            <a:r>
              <a:rPr lang="zh-CN" altLang="en-US" sz="2400">
                <a:latin typeface="宋体" panose="02010600030101010101" pitchFamily="2" charset="-122"/>
                <a:ea typeface="宋体" panose="02010600030101010101" pitchFamily="2" charset="-122"/>
                <a:cs typeface="宋体" panose="02010600030101010101" pitchFamily="2" charset="-122"/>
              </a:rPr>
              <a:t>优点：</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1.</a:t>
            </a:r>
            <a:r>
              <a:rPr lang="zh-CN" altLang="en-US" sz="2400">
                <a:latin typeface="宋体" panose="02010600030101010101" pitchFamily="2" charset="-122"/>
                <a:ea typeface="宋体" panose="02010600030101010101" pitchFamily="2" charset="-122"/>
                <a:cs typeface="宋体" panose="02010600030101010101" pitchFamily="2" charset="-122"/>
              </a:rPr>
              <a:t>完全开源免费</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2.</a:t>
            </a:r>
            <a:r>
              <a:rPr lang="zh-CN" altLang="en-US" sz="2400">
                <a:latin typeface="宋体" panose="02010600030101010101" pitchFamily="2" charset="-122"/>
                <a:ea typeface="宋体" panose="02010600030101010101" pitchFamily="2" charset="-122"/>
                <a:cs typeface="宋体" panose="02010600030101010101" pitchFamily="2" charset="-122"/>
              </a:rPr>
              <a:t>翻译记忆库和术语库可以实现移交和全局共享</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3.</a:t>
            </a:r>
            <a:r>
              <a:rPr lang="zh-CN" altLang="en-US" sz="2400">
                <a:latin typeface="宋体" panose="02010600030101010101" pitchFamily="2" charset="-122"/>
                <a:ea typeface="宋体" panose="02010600030101010101" pitchFamily="2" charset="-122"/>
                <a:cs typeface="宋体" panose="02010600030101010101" pitchFamily="2" charset="-122"/>
              </a:rPr>
              <a:t>操作非常简单，几乎没有学习成本</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4.</a:t>
            </a:r>
            <a:r>
              <a:rPr lang="zh-CN" altLang="en-US" sz="2400">
                <a:latin typeface="宋体" panose="02010600030101010101" pitchFamily="2" charset="-122"/>
                <a:ea typeface="宋体" panose="02010600030101010101" pitchFamily="2" charset="-122"/>
                <a:cs typeface="宋体" panose="02010600030101010101" pitchFamily="2" charset="-122"/>
              </a:rPr>
              <a:t>有基本的审校功能</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5.</a:t>
            </a:r>
            <a:r>
              <a:rPr lang="zh-CN" altLang="en-US" sz="2400">
                <a:latin typeface="宋体" panose="02010600030101010101" pitchFamily="2" charset="-122"/>
                <a:ea typeface="宋体" panose="02010600030101010101" pitchFamily="2" charset="-122"/>
                <a:cs typeface="宋体" panose="02010600030101010101" pitchFamily="2" charset="-122"/>
              </a:rPr>
              <a:t>针对医学类文本的机器翻译引擎强大，准确率高</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zh-CN" altLang="en-US" sz="2400">
                <a:latin typeface="宋体" panose="02010600030101010101" pitchFamily="2" charset="-122"/>
                <a:ea typeface="宋体" panose="02010600030101010101" pitchFamily="2" charset="-122"/>
                <a:cs typeface="宋体" panose="02010600030101010101" pitchFamily="2" charset="-122"/>
              </a:rPr>
              <a:t>缺点：</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1.</a:t>
            </a:r>
            <a:r>
              <a:rPr lang="zh-CN" altLang="en-US" sz="2400">
                <a:latin typeface="宋体" panose="02010600030101010101" pitchFamily="2" charset="-122"/>
                <a:ea typeface="宋体" panose="02010600030101010101" pitchFamily="2" charset="-122"/>
                <a:cs typeface="宋体" panose="02010600030101010101" pitchFamily="2" charset="-122"/>
              </a:rPr>
              <a:t>功能简单，无法胜任一些较为复杂的工作</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2.</a:t>
            </a:r>
            <a:r>
              <a:rPr lang="zh-CN" altLang="en-US" sz="2400">
                <a:latin typeface="宋体" panose="02010600030101010101" pitchFamily="2" charset="-122"/>
                <a:ea typeface="宋体" panose="02010600030101010101" pitchFamily="2" charset="-122"/>
                <a:cs typeface="宋体" panose="02010600030101010101" pitchFamily="2" charset="-122"/>
              </a:rPr>
              <a:t>针对领域单一，医学领域机器翻译准确率高，其他领域翻译效果一般</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3.</a:t>
            </a:r>
            <a:r>
              <a:rPr lang="zh-CN" altLang="en-US" sz="2400">
                <a:latin typeface="宋体" panose="02010600030101010101" pitchFamily="2" charset="-122"/>
                <a:ea typeface="宋体" panose="02010600030101010101" pitchFamily="2" charset="-122"/>
                <a:cs typeface="宋体" panose="02010600030101010101" pitchFamily="2" charset="-122"/>
              </a:rPr>
              <a:t>无法建立项目，文档的层次结构，不能对项目和文档进行管理</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Trados</a:t>
            </a:r>
            <a:endParaRPr lang="zh-CN" altLang="en-US" dirty="0"/>
          </a:p>
        </p:txBody>
      </p:sp>
      <p:sp>
        <p:nvSpPr>
          <p:cNvPr id="3" name="页脚占位符 2"/>
          <p:cNvSpPr>
            <a:spLocks noGrp="1"/>
          </p:cNvSpPr>
          <p:nvPr>
            <p:ph type="ftr" sz="quarter" idx="11"/>
          </p:nvPr>
        </p:nvSpPr>
        <p:spPr/>
        <p:txBody>
          <a:bodyPr/>
          <a:lstStyle/>
          <a:p>
            <a:r>
              <a:rPr lang="en-US"/>
              <a:t>Converting your business from Good to Great.</a:t>
            </a:r>
            <a:endParaRPr lang="en-US"/>
          </a:p>
        </p:txBody>
      </p:sp>
      <p:sp>
        <p:nvSpPr>
          <p:cNvPr id="4" name="灯片编号占位符 3"/>
          <p:cNvSpPr>
            <a:spLocks noGrp="1"/>
          </p:cNvSpPr>
          <p:nvPr>
            <p:ph type="sldNum" sz="quarter" idx="12"/>
          </p:nvPr>
        </p:nvSpPr>
        <p:spPr/>
        <p:txBody>
          <a:bodyPr/>
          <a:lstStyle/>
          <a:p>
            <a:fld id="{8409FBBB-C588-4B8D-A7FF-E25C81CC24C8}" type="slidenum">
              <a:rPr lang="en-US" smtClean="0"/>
            </a:fld>
            <a:endParaRPr lang="en-US" dirty="0"/>
          </a:p>
        </p:txBody>
      </p:sp>
      <p:sp>
        <p:nvSpPr>
          <p:cNvPr id="5" name="文本占位符 4"/>
          <p:cNvSpPr>
            <a:spLocks noGrp="1"/>
          </p:cNvSpPr>
          <p:nvPr>
            <p:ph type="body" sz="quarter" idx="13"/>
          </p:nvPr>
        </p:nvSpPr>
        <p:spPr>
          <a:xfrm>
            <a:off x="2135188" y="5787610"/>
            <a:ext cx="7921625" cy="360892"/>
          </a:xfrm>
        </p:spPr>
        <p:txBody>
          <a:bodyPr/>
          <a:lstStyle/>
          <a:p>
            <a:pPr algn="ctr"/>
            <a:r>
              <a:rPr lang="en-US" altLang="zh-CN" dirty="0">
                <a:solidFill>
                  <a:schemeClr val="bg1"/>
                </a:solidFill>
              </a:rPr>
              <a:t>Trados </a:t>
            </a:r>
            <a:r>
              <a:rPr lang="zh-CN" altLang="en-US" dirty="0">
                <a:solidFill>
                  <a:schemeClr val="bg1"/>
                </a:solidFill>
              </a:rPr>
              <a:t>翻译界面截图</a:t>
            </a:r>
            <a:endParaRPr lang="zh-CN" altLang="en-US" dirty="0">
              <a:solidFill>
                <a:schemeClr val="bg1"/>
              </a:solidFill>
            </a:endParaRPr>
          </a:p>
        </p:txBody>
      </p:sp>
      <p:pic>
        <p:nvPicPr>
          <p:cNvPr id="7" name="图片 6"/>
          <p:cNvPicPr>
            <a:picLocks noChangeAspect="1"/>
          </p:cNvPicPr>
          <p:nvPr/>
        </p:nvPicPr>
        <p:blipFill>
          <a:blip r:embed="rId1"/>
          <a:stretch>
            <a:fillRect/>
          </a:stretch>
        </p:blipFill>
        <p:spPr>
          <a:xfrm>
            <a:off x="2178817" y="1636039"/>
            <a:ext cx="7834366" cy="415157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对齐工具</a:t>
            </a:r>
            <a:endParaRPr lang="zh-CN" altLang="en-US" dirty="0"/>
          </a:p>
        </p:txBody>
      </p:sp>
      <p:sp>
        <p:nvSpPr>
          <p:cNvPr id="3" name="页脚占位符 2"/>
          <p:cNvSpPr>
            <a:spLocks noGrp="1"/>
          </p:cNvSpPr>
          <p:nvPr>
            <p:ph type="ftr" sz="quarter" idx="11"/>
          </p:nvPr>
        </p:nvSpPr>
        <p:spPr/>
        <p:txBody>
          <a:bodyPr/>
          <a:lstStyle/>
          <a:p>
            <a:r>
              <a:rPr lang="en-US"/>
              <a:t>Converting your business from Good to Great.</a:t>
            </a:r>
            <a:endParaRPr lang="en-US"/>
          </a:p>
        </p:txBody>
      </p:sp>
      <p:sp>
        <p:nvSpPr>
          <p:cNvPr id="4" name="灯片编号占位符 3"/>
          <p:cNvSpPr>
            <a:spLocks noGrp="1"/>
          </p:cNvSpPr>
          <p:nvPr>
            <p:ph type="sldNum" sz="quarter" idx="12"/>
          </p:nvPr>
        </p:nvSpPr>
        <p:spPr/>
        <p:txBody>
          <a:bodyPr/>
          <a:lstStyle/>
          <a:p>
            <a:fld id="{8409FBBB-C588-4B8D-A7FF-E25C81CC24C8}" type="slidenum">
              <a:rPr lang="en-US" smtClean="0"/>
            </a:fld>
            <a:endParaRPr lang="en-US" dirty="0"/>
          </a:p>
        </p:txBody>
      </p:sp>
      <p:sp>
        <p:nvSpPr>
          <p:cNvPr id="5" name="文本占位符 4"/>
          <p:cNvSpPr>
            <a:spLocks noGrp="1"/>
          </p:cNvSpPr>
          <p:nvPr>
            <p:ph type="body" sz="quarter" idx="13"/>
          </p:nvPr>
        </p:nvSpPr>
        <p:spPr/>
        <p:txBody>
          <a:bodyPr/>
          <a:lstStyle/>
          <a:p>
            <a:endParaRPr lang="zh-CN" altLang="en-US"/>
          </a:p>
        </p:txBody>
      </p:sp>
      <p:sp>
        <p:nvSpPr>
          <p:cNvPr id="6" name="文本框 5"/>
          <p:cNvSpPr txBox="1"/>
          <p:nvPr/>
        </p:nvSpPr>
        <p:spPr>
          <a:xfrm>
            <a:off x="2188369" y="1793081"/>
            <a:ext cx="7921625" cy="645160"/>
          </a:xfrm>
          <a:prstGeom prst="rect">
            <a:avLst/>
          </a:prstGeom>
          <a:noFill/>
        </p:spPr>
        <p:txBody>
          <a:bodyPr wrap="square" rtlCol="0">
            <a:spAutoFit/>
          </a:bodyPr>
          <a:lstStyle/>
          <a:p>
            <a:r>
              <a:rPr lang="zh-CN" altLang="en-US" b="0" i="0" dirty="0">
                <a:solidFill>
                  <a:srgbClr val="5D6E7F"/>
                </a:solidFill>
                <a:effectLst/>
                <a:latin typeface="Calibri W01"/>
              </a:rPr>
              <a:t>翻译对齐工具可将以前翻译的文档中的源文件与目标语言文件进行对齐匹配，以确定两两匹配的内容。它可以任意文件类型创建强大的翻译记忆库。</a:t>
            </a:r>
            <a:endParaRPr lang="zh-CN" altLang="en-US" dirty="0"/>
          </a:p>
        </p:txBody>
      </p:sp>
      <p:pic>
        <p:nvPicPr>
          <p:cNvPr id="8" name="图片 7"/>
          <p:cNvPicPr>
            <a:picLocks noChangeAspect="1"/>
          </p:cNvPicPr>
          <p:nvPr/>
        </p:nvPicPr>
        <p:blipFill>
          <a:blip r:embed="rId1"/>
          <a:stretch>
            <a:fillRect/>
          </a:stretch>
        </p:blipFill>
        <p:spPr>
          <a:xfrm>
            <a:off x="3004613" y="2657475"/>
            <a:ext cx="6182773" cy="287160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翻译记忆库</a:t>
            </a:r>
            <a:endParaRPr lang="zh-CN" altLang="en-US" dirty="0"/>
          </a:p>
        </p:txBody>
      </p:sp>
      <p:sp>
        <p:nvSpPr>
          <p:cNvPr id="3" name="页脚占位符 2"/>
          <p:cNvSpPr>
            <a:spLocks noGrp="1"/>
          </p:cNvSpPr>
          <p:nvPr>
            <p:ph type="ftr" sz="quarter" idx="11"/>
          </p:nvPr>
        </p:nvSpPr>
        <p:spPr/>
        <p:txBody>
          <a:bodyPr/>
          <a:lstStyle/>
          <a:p>
            <a:r>
              <a:rPr lang="en-US"/>
              <a:t>Converting your business from Good to Great.</a:t>
            </a:r>
            <a:endParaRPr lang="en-US"/>
          </a:p>
        </p:txBody>
      </p:sp>
      <p:sp>
        <p:nvSpPr>
          <p:cNvPr id="4" name="灯片编号占位符 3"/>
          <p:cNvSpPr>
            <a:spLocks noGrp="1"/>
          </p:cNvSpPr>
          <p:nvPr>
            <p:ph type="sldNum" sz="quarter" idx="12"/>
          </p:nvPr>
        </p:nvSpPr>
        <p:spPr/>
        <p:txBody>
          <a:bodyPr/>
          <a:lstStyle/>
          <a:p>
            <a:fld id="{8409FBBB-C588-4B8D-A7FF-E25C81CC24C8}" type="slidenum">
              <a:rPr lang="en-US" smtClean="0"/>
            </a:fld>
            <a:endParaRPr lang="en-US" dirty="0"/>
          </a:p>
        </p:txBody>
      </p:sp>
      <p:sp>
        <p:nvSpPr>
          <p:cNvPr id="5" name="文本占位符 4"/>
          <p:cNvSpPr>
            <a:spLocks noGrp="1"/>
          </p:cNvSpPr>
          <p:nvPr>
            <p:ph type="body" sz="quarter" idx="13"/>
          </p:nvPr>
        </p:nvSpPr>
        <p:spPr/>
        <p:txBody>
          <a:bodyPr/>
          <a:lstStyle/>
          <a:p>
            <a:endParaRPr lang="zh-CN" altLang="en-US"/>
          </a:p>
        </p:txBody>
      </p:sp>
      <p:sp>
        <p:nvSpPr>
          <p:cNvPr id="6" name="文本框 5"/>
          <p:cNvSpPr txBox="1"/>
          <p:nvPr/>
        </p:nvSpPr>
        <p:spPr>
          <a:xfrm>
            <a:off x="2291821" y="1999679"/>
            <a:ext cx="7608358" cy="2861310"/>
          </a:xfrm>
          <a:prstGeom prst="rect">
            <a:avLst/>
          </a:prstGeom>
          <a:noFill/>
        </p:spPr>
        <p:txBody>
          <a:bodyPr wrap="square" rtlCol="0">
            <a:spAutoFit/>
          </a:bodyPr>
          <a:lstStyle/>
          <a:p>
            <a:r>
              <a:rPr lang="zh-CN" altLang="en-US" dirty="0"/>
              <a:t>翻译记忆库 </a:t>
            </a:r>
            <a:r>
              <a:rPr lang="en-US" altLang="zh-CN" dirty="0"/>
              <a:t>(TM) </a:t>
            </a:r>
            <a:r>
              <a:rPr lang="zh-CN" altLang="en-US" dirty="0"/>
              <a:t>是 </a:t>
            </a:r>
            <a:r>
              <a:rPr lang="en-US" altLang="zh-CN" dirty="0"/>
              <a:t>SDL Trados Studio </a:t>
            </a:r>
            <a:r>
              <a:rPr lang="zh-CN" altLang="en-US" dirty="0"/>
              <a:t>的核心，是能够在用户工作时持续保存用户的翻译资产以供将来使用的语言数据库。 </a:t>
            </a:r>
            <a:endParaRPr lang="zh-CN" altLang="en-US" dirty="0"/>
          </a:p>
          <a:p>
            <a:endParaRPr lang="zh-CN" altLang="en-US" dirty="0"/>
          </a:p>
          <a:p>
            <a:r>
              <a:rPr lang="zh-CN" altLang="en-US" dirty="0"/>
              <a:t>原始语言称为“源”语言，用户要翻译成的语言称为“目标”语言。这些语言对称为“翻译单元”</a:t>
            </a:r>
            <a:r>
              <a:rPr lang="en-US" altLang="zh-CN" dirty="0"/>
              <a:t>(TU)</a:t>
            </a:r>
            <a:r>
              <a:rPr lang="zh-CN" altLang="en-US" dirty="0"/>
              <a:t>，将被保存以便反复使用。这意味着，用户无需重复翻译相同的句子。 </a:t>
            </a:r>
            <a:endParaRPr lang="zh-CN" altLang="en-US" dirty="0"/>
          </a:p>
          <a:p>
            <a:endParaRPr lang="zh-CN" altLang="en-US" dirty="0"/>
          </a:p>
          <a:p>
            <a:r>
              <a:rPr lang="zh-CN" altLang="en-US" dirty="0"/>
              <a:t>用户添加到翻译记忆库的内容越多，后面翻译的速度就越快，因为不断增长的数据库提供了更多的“匹配”。这让用户的翻译效率更高，使用户能够承接更多的项目。</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翻译记忆库</a:t>
            </a:r>
            <a:endParaRPr lang="zh-CN" altLang="en-US" dirty="0"/>
          </a:p>
        </p:txBody>
      </p:sp>
      <p:sp>
        <p:nvSpPr>
          <p:cNvPr id="3" name="页脚占位符 2"/>
          <p:cNvSpPr>
            <a:spLocks noGrp="1"/>
          </p:cNvSpPr>
          <p:nvPr>
            <p:ph type="ftr" sz="quarter" idx="11"/>
          </p:nvPr>
        </p:nvSpPr>
        <p:spPr/>
        <p:txBody>
          <a:bodyPr/>
          <a:lstStyle/>
          <a:p>
            <a:r>
              <a:rPr lang="en-US"/>
              <a:t>Converting your business from Good to Great.</a:t>
            </a:r>
            <a:endParaRPr lang="en-US"/>
          </a:p>
        </p:txBody>
      </p:sp>
      <p:sp>
        <p:nvSpPr>
          <p:cNvPr id="4" name="灯片编号占位符 3"/>
          <p:cNvSpPr>
            <a:spLocks noGrp="1"/>
          </p:cNvSpPr>
          <p:nvPr>
            <p:ph type="sldNum" sz="quarter" idx="12"/>
          </p:nvPr>
        </p:nvSpPr>
        <p:spPr/>
        <p:txBody>
          <a:bodyPr/>
          <a:lstStyle/>
          <a:p>
            <a:fld id="{8409FBBB-C588-4B8D-A7FF-E25C81CC24C8}" type="slidenum">
              <a:rPr lang="en-US" smtClean="0"/>
            </a:fld>
            <a:endParaRPr lang="en-US" dirty="0"/>
          </a:p>
        </p:txBody>
      </p:sp>
      <p:sp>
        <p:nvSpPr>
          <p:cNvPr id="5" name="文本占位符 4"/>
          <p:cNvSpPr>
            <a:spLocks noGrp="1"/>
          </p:cNvSpPr>
          <p:nvPr>
            <p:ph type="body" sz="quarter" idx="13"/>
          </p:nvPr>
        </p:nvSpPr>
        <p:spPr/>
        <p:txBody>
          <a:bodyPr/>
          <a:lstStyle/>
          <a:p>
            <a:endParaRPr lang="zh-CN" altLang="en-US"/>
          </a:p>
        </p:txBody>
      </p:sp>
      <p:pic>
        <p:nvPicPr>
          <p:cNvPr id="7" name="图片 6"/>
          <p:cNvPicPr>
            <a:picLocks noChangeAspect="1"/>
          </p:cNvPicPr>
          <p:nvPr/>
        </p:nvPicPr>
        <p:blipFill>
          <a:blip r:embed="rId1"/>
          <a:stretch>
            <a:fillRect/>
          </a:stretch>
        </p:blipFill>
        <p:spPr>
          <a:xfrm>
            <a:off x="1524000" y="2344402"/>
            <a:ext cx="9144000" cy="311216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AutoSuggest</a:t>
            </a:r>
            <a:endParaRPr lang="zh-CN" altLang="en-US" dirty="0"/>
          </a:p>
        </p:txBody>
      </p:sp>
      <p:sp>
        <p:nvSpPr>
          <p:cNvPr id="3" name="页脚占位符 2"/>
          <p:cNvSpPr>
            <a:spLocks noGrp="1"/>
          </p:cNvSpPr>
          <p:nvPr>
            <p:ph type="ftr" sz="quarter" idx="11"/>
          </p:nvPr>
        </p:nvSpPr>
        <p:spPr/>
        <p:txBody>
          <a:bodyPr/>
          <a:lstStyle/>
          <a:p>
            <a:r>
              <a:rPr lang="en-US"/>
              <a:t>Converting your business from Good to Great.</a:t>
            </a:r>
            <a:endParaRPr lang="en-US"/>
          </a:p>
        </p:txBody>
      </p:sp>
      <p:sp>
        <p:nvSpPr>
          <p:cNvPr id="4" name="灯片编号占位符 3"/>
          <p:cNvSpPr>
            <a:spLocks noGrp="1"/>
          </p:cNvSpPr>
          <p:nvPr>
            <p:ph type="sldNum" sz="quarter" idx="12"/>
          </p:nvPr>
        </p:nvSpPr>
        <p:spPr/>
        <p:txBody>
          <a:bodyPr/>
          <a:lstStyle/>
          <a:p>
            <a:fld id="{8409FBBB-C588-4B8D-A7FF-E25C81CC24C8}" type="slidenum">
              <a:rPr lang="en-US" smtClean="0"/>
            </a:fld>
            <a:endParaRPr lang="en-US" dirty="0"/>
          </a:p>
        </p:txBody>
      </p:sp>
      <p:sp>
        <p:nvSpPr>
          <p:cNvPr id="5" name="文本占位符 4"/>
          <p:cNvSpPr>
            <a:spLocks noGrp="1"/>
          </p:cNvSpPr>
          <p:nvPr>
            <p:ph type="body" sz="quarter" idx="13"/>
          </p:nvPr>
        </p:nvSpPr>
        <p:spPr/>
        <p:txBody>
          <a:bodyPr/>
          <a:lstStyle/>
          <a:p>
            <a:endParaRPr lang="zh-CN" altLang="en-US"/>
          </a:p>
        </p:txBody>
      </p:sp>
      <p:pic>
        <p:nvPicPr>
          <p:cNvPr id="11" name="图片 10"/>
          <p:cNvPicPr>
            <a:picLocks noChangeAspect="1"/>
          </p:cNvPicPr>
          <p:nvPr/>
        </p:nvPicPr>
        <p:blipFill>
          <a:blip r:embed="rId1"/>
          <a:stretch>
            <a:fillRect/>
          </a:stretch>
        </p:blipFill>
        <p:spPr>
          <a:xfrm>
            <a:off x="1524000" y="4185418"/>
            <a:ext cx="9144000" cy="2026871"/>
          </a:xfrm>
          <a:prstGeom prst="rect">
            <a:avLst/>
          </a:prstGeom>
        </p:spPr>
      </p:pic>
      <p:pic>
        <p:nvPicPr>
          <p:cNvPr id="13" name="图片 12"/>
          <p:cNvPicPr>
            <a:picLocks noChangeAspect="1"/>
          </p:cNvPicPr>
          <p:nvPr/>
        </p:nvPicPr>
        <p:blipFill>
          <a:blip r:embed="rId2"/>
          <a:stretch>
            <a:fillRect/>
          </a:stretch>
        </p:blipFill>
        <p:spPr>
          <a:xfrm>
            <a:off x="3931427" y="2553132"/>
            <a:ext cx="4329144" cy="1190634"/>
          </a:xfrm>
          <a:prstGeom prst="rect">
            <a:avLst/>
          </a:prstGeom>
        </p:spPr>
      </p:pic>
      <p:sp>
        <p:nvSpPr>
          <p:cNvPr id="15" name="文本框 14"/>
          <p:cNvSpPr txBox="1"/>
          <p:nvPr/>
        </p:nvSpPr>
        <p:spPr>
          <a:xfrm>
            <a:off x="2135187" y="1512801"/>
            <a:ext cx="7921625" cy="922020"/>
          </a:xfrm>
          <a:prstGeom prst="rect">
            <a:avLst/>
          </a:prstGeom>
          <a:noFill/>
        </p:spPr>
        <p:txBody>
          <a:bodyPr wrap="square">
            <a:spAutoFit/>
          </a:bodyPr>
          <a:lstStyle/>
          <a:p>
            <a:r>
              <a:rPr lang="en-US" altLang="zh-CN" dirty="0" err="1"/>
              <a:t>AutoSuggest</a:t>
            </a:r>
            <a:r>
              <a:rPr lang="en-US" altLang="zh-CN" dirty="0"/>
              <a:t> </a:t>
            </a:r>
            <a:r>
              <a:rPr lang="zh-CN" altLang="en-US" dirty="0"/>
              <a:t>可在输入时提供智能建议，提高翻译速度。它从 </a:t>
            </a:r>
            <a:r>
              <a:rPr lang="en-US" altLang="zh-CN" dirty="0"/>
              <a:t>TM</a:t>
            </a:r>
            <a:r>
              <a:rPr lang="zh-CN" altLang="en-US" dirty="0"/>
              <a:t>（包括相关搜索结果，</a:t>
            </a:r>
            <a:r>
              <a:rPr lang="en-US" altLang="zh-CN" dirty="0" err="1"/>
              <a:t>upLIFT</a:t>
            </a:r>
            <a:r>
              <a:rPr lang="en-US" altLang="zh-CN" dirty="0"/>
              <a:t> Fragment Recall </a:t>
            </a:r>
            <a:r>
              <a:rPr lang="zh-CN" altLang="en-US" dirty="0"/>
              <a:t>匹配和模糊匹配）和其他资源（例如机器翻译和术语库）提供目标语言词汇和短语。</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匹配</a:t>
            </a:r>
            <a:endParaRPr lang="zh-CN" altLang="en-US" dirty="0"/>
          </a:p>
        </p:txBody>
      </p:sp>
      <p:sp>
        <p:nvSpPr>
          <p:cNvPr id="3" name="页脚占位符 2"/>
          <p:cNvSpPr>
            <a:spLocks noGrp="1"/>
          </p:cNvSpPr>
          <p:nvPr>
            <p:ph type="ftr" sz="quarter" idx="11"/>
          </p:nvPr>
        </p:nvSpPr>
        <p:spPr/>
        <p:txBody>
          <a:bodyPr/>
          <a:lstStyle/>
          <a:p>
            <a:r>
              <a:rPr lang="en-US"/>
              <a:t>Converting your business from Good to Great.</a:t>
            </a:r>
            <a:endParaRPr lang="en-US"/>
          </a:p>
        </p:txBody>
      </p:sp>
      <p:sp>
        <p:nvSpPr>
          <p:cNvPr id="4" name="灯片编号占位符 3"/>
          <p:cNvSpPr>
            <a:spLocks noGrp="1"/>
          </p:cNvSpPr>
          <p:nvPr>
            <p:ph type="sldNum" sz="quarter" idx="12"/>
          </p:nvPr>
        </p:nvSpPr>
        <p:spPr/>
        <p:txBody>
          <a:bodyPr/>
          <a:lstStyle/>
          <a:p>
            <a:fld id="{8409FBBB-C588-4B8D-A7FF-E25C81CC24C8}" type="slidenum">
              <a:rPr lang="en-US" smtClean="0"/>
            </a:fld>
            <a:endParaRPr lang="en-US" dirty="0"/>
          </a:p>
        </p:txBody>
      </p:sp>
      <p:sp>
        <p:nvSpPr>
          <p:cNvPr id="5" name="文本占位符 4"/>
          <p:cNvSpPr>
            <a:spLocks noGrp="1"/>
          </p:cNvSpPr>
          <p:nvPr>
            <p:ph type="body" sz="quarter" idx="13"/>
          </p:nvPr>
        </p:nvSpPr>
        <p:spPr/>
        <p:txBody>
          <a:bodyPr/>
          <a:lstStyle/>
          <a:p>
            <a:endParaRPr lang="zh-CN" altLang="en-US"/>
          </a:p>
        </p:txBody>
      </p:sp>
      <p:sp>
        <p:nvSpPr>
          <p:cNvPr id="7" name="文本框 6"/>
          <p:cNvSpPr txBox="1"/>
          <p:nvPr/>
        </p:nvSpPr>
        <p:spPr>
          <a:xfrm>
            <a:off x="2284678" y="1630382"/>
            <a:ext cx="7622644" cy="1198880"/>
          </a:xfrm>
          <a:prstGeom prst="rect">
            <a:avLst/>
          </a:prstGeom>
          <a:noFill/>
        </p:spPr>
        <p:txBody>
          <a:bodyPr wrap="square">
            <a:spAutoFit/>
          </a:bodyPr>
          <a:lstStyle/>
          <a:p>
            <a:r>
              <a:rPr lang="zh-CN" altLang="en-US" dirty="0"/>
              <a:t>相关搜索功能使用户能够搜索翻译记忆库原文和译文中的特定词语或词组。</a:t>
            </a:r>
            <a:endParaRPr lang="zh-CN" altLang="en-US" dirty="0"/>
          </a:p>
          <a:p>
            <a:r>
              <a:rPr lang="en-US" altLang="zh-CN" dirty="0" err="1"/>
              <a:t>upLIFT</a:t>
            </a:r>
            <a:r>
              <a:rPr lang="en-US" altLang="zh-CN" dirty="0"/>
              <a:t> Fragment Recall </a:t>
            </a:r>
            <a:r>
              <a:rPr lang="zh-CN" altLang="en-US" dirty="0"/>
              <a:t>提供来自用户的翻译记忆库的自动、智能片段匹配，或者在“模糊”和“无匹配”情况下提供来自用户的翻译记忆库的子句段匹配（例如子句和单个词汇）。</a:t>
            </a:r>
            <a:endParaRPr lang="zh-CN" altLang="en-US" dirty="0"/>
          </a:p>
        </p:txBody>
      </p:sp>
      <p:pic>
        <p:nvPicPr>
          <p:cNvPr id="9" name="图片 8"/>
          <p:cNvPicPr>
            <a:picLocks noChangeAspect="1"/>
          </p:cNvPicPr>
          <p:nvPr/>
        </p:nvPicPr>
        <p:blipFill>
          <a:blip r:embed="rId1"/>
          <a:stretch>
            <a:fillRect/>
          </a:stretch>
        </p:blipFill>
        <p:spPr>
          <a:xfrm>
            <a:off x="2284678" y="3112063"/>
            <a:ext cx="7622644" cy="297351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theme/theme1.xml><?xml version="1.0" encoding="utf-8"?>
<a:theme xmlns:a="http://schemas.openxmlformats.org/drawingml/2006/main" name="Office Theme">
  <a:themeElements>
    <a:clrScheme name="0007_3">
      <a:dk1>
        <a:sysClr val="windowText" lastClr="000000"/>
      </a:dk1>
      <a:lt1>
        <a:srgbClr val="3D485D"/>
      </a:lt1>
      <a:dk2>
        <a:srgbClr val="FFFFFF"/>
      </a:dk2>
      <a:lt2>
        <a:srgbClr val="85898F"/>
      </a:lt2>
      <a:accent1>
        <a:srgbClr val="F15B67"/>
      </a:accent1>
      <a:accent2>
        <a:srgbClr val="5A6783"/>
      </a:accent2>
      <a:accent3>
        <a:srgbClr val="B5B5B5"/>
      </a:accent3>
      <a:accent4>
        <a:srgbClr val="B5B5B5"/>
      </a:accent4>
      <a:accent5>
        <a:srgbClr val="B5B5B5"/>
      </a:accent5>
      <a:accent6>
        <a:srgbClr val="B5B5B5"/>
      </a:accent6>
      <a:hlink>
        <a:srgbClr val="B5B5B5"/>
      </a:hlink>
      <a:folHlink>
        <a:srgbClr val="B5B5B5"/>
      </a:folHlink>
    </a:clrScheme>
    <a:fontScheme name="Style_Awesome">
      <a:majorFont>
        <a:latin typeface="Arial"/>
        <a:ea typeface="arial"/>
        <a:cs typeface=""/>
      </a:majorFont>
      <a:minorFont>
        <a:latin typeface="Arial"/>
        <a:ea typeface="arial"/>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3453</Words>
  <Application>WPS 演示</Application>
  <PresentationFormat>宽屏</PresentationFormat>
  <Paragraphs>386</Paragraphs>
  <Slides>33</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33</vt:i4>
      </vt:variant>
    </vt:vector>
  </HeadingPairs>
  <TitlesOfParts>
    <vt:vector size="43" baseType="lpstr">
      <vt:lpstr>Arial</vt:lpstr>
      <vt:lpstr>宋体</vt:lpstr>
      <vt:lpstr>Wingdings</vt:lpstr>
      <vt:lpstr>Times New Roman</vt:lpstr>
      <vt:lpstr>微软雅黑</vt:lpstr>
      <vt:lpstr>Arial Unicode MS</vt:lpstr>
      <vt:lpstr>Calibri</vt:lpstr>
      <vt:lpstr>华文中宋</vt:lpstr>
      <vt:lpstr>Calibri W01</vt:lpstr>
      <vt:lpstr>Office Theme</vt:lpstr>
      <vt:lpstr>CAT工具介绍</vt:lpstr>
      <vt:lpstr>SDL Trados</vt:lpstr>
      <vt:lpstr>功能列表</vt:lpstr>
      <vt:lpstr>Trados</vt:lpstr>
      <vt:lpstr>对齐工具</vt:lpstr>
      <vt:lpstr>翻译记忆库</vt:lpstr>
      <vt:lpstr>翻译记忆库</vt:lpstr>
      <vt:lpstr>AutoSuggest</vt:lpstr>
      <vt:lpstr>匹配</vt:lpstr>
      <vt:lpstr>YiCAT </vt:lpstr>
      <vt:lpstr>功能列表</vt:lpstr>
      <vt:lpstr>协作</vt:lpstr>
      <vt:lpstr>PowerPoint 演示文稿</vt:lpstr>
      <vt:lpstr>项目管理</vt:lpstr>
      <vt:lpstr>项目管理</vt:lpstr>
      <vt:lpstr>项目管理</vt:lpstr>
      <vt:lpstr>PowerPoint 演示文稿</vt:lpstr>
      <vt:lpstr>详细功能</vt:lpstr>
      <vt:lpstr>特色功能说明</vt:lpstr>
      <vt:lpstr>特色功能说明</vt:lpstr>
      <vt:lpstr>特色功能说明</vt:lpstr>
      <vt:lpstr>优缺点</vt:lpstr>
      <vt:lpstr>PowerPoint 演示文稿</vt:lpstr>
      <vt:lpstr>详细功能</vt:lpstr>
      <vt:lpstr>特色功能说明</vt:lpstr>
      <vt:lpstr>特色功能说明</vt:lpstr>
      <vt:lpstr>特色功能说明</vt:lpstr>
      <vt:lpstr>优缺点</vt:lpstr>
      <vt:lpstr>PowerPoint 演示文稿</vt:lpstr>
      <vt:lpstr>详细功能</vt:lpstr>
      <vt:lpstr>特色功能说明</vt:lpstr>
      <vt:lpstr>特色功能说明</vt:lpstr>
      <vt:lpstr>优缺点</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爱吃脆骨</cp:lastModifiedBy>
  <cp:revision>174</cp:revision>
  <dcterms:created xsi:type="dcterms:W3CDTF">2019-06-19T02:08:00Z</dcterms:created>
  <dcterms:modified xsi:type="dcterms:W3CDTF">2020-09-18T01:39:01Z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